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1412" r:id="rId2"/>
    <p:sldId id="1413" r:id="rId3"/>
    <p:sldId id="1418" r:id="rId4"/>
    <p:sldId id="1419" r:id="rId5"/>
    <p:sldId id="1420" r:id="rId6"/>
    <p:sldId id="1422" r:id="rId7"/>
    <p:sldId id="1421" r:id="rId8"/>
    <p:sldId id="988" r:id="rId9"/>
    <p:sldId id="989" r:id="rId10"/>
    <p:sldId id="990" r:id="rId11"/>
    <p:sldId id="991" r:id="rId12"/>
    <p:sldId id="1409" r:id="rId13"/>
    <p:sldId id="1410" r:id="rId14"/>
    <p:sldId id="992" r:id="rId15"/>
    <p:sldId id="993" r:id="rId16"/>
    <p:sldId id="994" r:id="rId17"/>
    <p:sldId id="1158" r:id="rId18"/>
    <p:sldId id="995" r:id="rId19"/>
    <p:sldId id="622" r:id="rId20"/>
    <p:sldId id="607" r:id="rId21"/>
    <p:sldId id="623" r:id="rId22"/>
    <p:sldId id="606" r:id="rId23"/>
    <p:sldId id="1414" r:id="rId24"/>
    <p:sldId id="625" r:id="rId25"/>
    <p:sldId id="626" r:id="rId26"/>
    <p:sldId id="627" r:id="rId27"/>
    <p:sldId id="628" r:id="rId28"/>
    <p:sldId id="629" r:id="rId29"/>
    <p:sldId id="631" r:id="rId30"/>
    <p:sldId id="632" r:id="rId31"/>
    <p:sldId id="633" r:id="rId32"/>
    <p:sldId id="634" r:id="rId33"/>
    <p:sldId id="635" r:id="rId34"/>
    <p:sldId id="636" r:id="rId35"/>
    <p:sldId id="637" r:id="rId36"/>
    <p:sldId id="638" r:id="rId37"/>
    <p:sldId id="644" r:id="rId38"/>
    <p:sldId id="645" r:id="rId39"/>
    <p:sldId id="646" r:id="rId40"/>
    <p:sldId id="647" r:id="rId41"/>
    <p:sldId id="648" r:id="rId42"/>
    <p:sldId id="640" r:id="rId43"/>
    <p:sldId id="641" r:id="rId44"/>
    <p:sldId id="1172" r:id="rId45"/>
    <p:sldId id="649" r:id="rId4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8"/>
    </p:embeddedFont>
    <p:embeddedFont>
      <p:font typeface="Dosis" pitchFamily="2" charset="0"/>
      <p:regular r:id="rId49"/>
      <p:bold r:id="rId50"/>
    </p:embeddedFont>
    <p:embeddedFont>
      <p:font typeface="Petrona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94657" autoAdjust="0"/>
  </p:normalViewPr>
  <p:slideViewPr>
    <p:cSldViewPr snapToGrid="0">
      <p:cViewPr varScale="1">
        <p:scale>
          <a:sx n="142" d="100"/>
          <a:sy n="142" d="100"/>
        </p:scale>
        <p:origin x="89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Quigley" userId="5892d26c-5f95-416c-8df4-e1895e5f42e4" providerId="ADAL" clId="{850088CE-ED3C-4F1A-81E1-B7B71A17989E}"/>
    <pc:docChg chg="delSld">
      <pc:chgData name="David Quigley" userId="5892d26c-5f95-416c-8df4-e1895e5f42e4" providerId="ADAL" clId="{850088CE-ED3C-4F1A-81E1-B7B71A17989E}" dt="2023-04-11T18:59:41.983" v="2" actId="47"/>
      <pc:docMkLst>
        <pc:docMk/>
      </pc:docMkLst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492898775" sldId="270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922517145" sldId="27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498635976" sldId="29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388262367" sldId="33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921103623" sldId="34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58963531" sldId="35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364200475" sldId="36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543629313" sldId="36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260146057" sldId="36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03396894" sldId="37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737902846" sldId="380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725870175" sldId="381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190236346" sldId="383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495534172" sldId="384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112783431" sldId="387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187498569" sldId="388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942705411" sldId="389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36411885" sldId="390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238317108" sldId="391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997984856" sldId="392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200298278" sldId="393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482085814" sldId="394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361101858" sldId="395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342864721" sldId="396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774242032" sldId="397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952741103" sldId="398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957514539" sldId="399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303841652" sldId="400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483357315" sldId="401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039725977" sldId="402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905977211" sldId="403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121647746" sldId="404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76006599" sldId="405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125110237" sldId="406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987342522" sldId="407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599120226" sldId="408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874608782" sldId="410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219977736" sldId="411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079831980" sldId="41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355796462" sldId="413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876149538" sldId="414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143367528" sldId="41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280034138" sldId="41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5343470" sldId="41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882723581" sldId="41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169433395" sldId="42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236454072" sldId="42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261878603" sldId="42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958599132" sldId="42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405509737" sldId="42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412765658" sldId="43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242252003" sldId="43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547685849" sldId="43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532025754" sldId="43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743542039" sldId="43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187346288" sldId="43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518118561" sldId="43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24887836" sldId="43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787693835" sldId="44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952778153" sldId="44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580481140" sldId="44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234213894" sldId="45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646334974" sldId="45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068636505" sldId="45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466088339" sldId="45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32867595" sldId="45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942372986" sldId="45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498733490" sldId="45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989727515" sldId="45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808497818" sldId="45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852622661" sldId="45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939668355" sldId="46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31829435" sldId="46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115687268" sldId="46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248671138" sldId="46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43265150" sldId="46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744957999" sldId="46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058589638" sldId="46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732753203" sldId="46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126293335" sldId="47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82463042" sldId="47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60476818" sldId="47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197369536" sldId="47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722685856" sldId="47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70504084" sldId="47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048982080" sldId="47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654479603" sldId="47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571789167" sldId="48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954888051" sldId="48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073164793" sldId="48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777965086" sldId="48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591424563" sldId="48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230151713" sldId="48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573081729" sldId="48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220415774" sldId="48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513430402" sldId="48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967246168" sldId="49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914641464" sldId="49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823772902" sldId="49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182388114" sldId="49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539451854" sldId="49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991617187" sldId="49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39244649" sldId="49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783886704" sldId="49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69920719" sldId="50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45570869" sldId="50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782111764" sldId="50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44271361" sldId="50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697327146" sldId="50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808275657" sldId="50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695706635" sldId="50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59619130" sldId="51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246446941" sldId="53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515656866" sldId="55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197701404" sldId="55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498874148" sldId="55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289178947" sldId="56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55907484" sldId="56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7001982" sldId="56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581438787" sldId="56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199685762" sldId="56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068430889" sldId="57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543066341" sldId="57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514913645" sldId="57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360589867" sldId="57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502107980" sldId="57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775283626" sldId="57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169945485" sldId="57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772000862" sldId="57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3610490" sldId="57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4044238121" sldId="57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143121868" sldId="58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141993779" sldId="58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225640017" sldId="58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502627389" sldId="58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30427121" sldId="58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454110686" sldId="58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334967872" sldId="58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986289919" sldId="58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79438207" sldId="59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391424940" sldId="59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175773182" sldId="59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940264827" sldId="59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097864188" sldId="59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217430478" sldId="59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821516347" sldId="59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773573123" sldId="59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616699222" sldId="59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756006867" sldId="60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332162264" sldId="60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687357482" sldId="60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950435562" sldId="60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66407105" sldId="60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871331198" sldId="61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976855383" sldId="62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057818493" sldId="64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603584274" sldId="643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06837467" sldId="650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721324975" sldId="651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369850541" sldId="652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982795686" sldId="653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82937574" sldId="654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894977557" sldId="655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718079946" sldId="656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076792981" sldId="657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792612516" sldId="658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403325443" sldId="659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167232693" sldId="660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716592323" sldId="661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165057457" sldId="662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130150170" sldId="664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351133622" sldId="665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026119795" sldId="666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212744227" sldId="667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623472157" sldId="668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814578496" sldId="669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360034449" sldId="671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234537019" sldId="672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555534510" sldId="673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714186912" sldId="674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058790709" sldId="676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986848697" sldId="677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049935303" sldId="678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551489198" sldId="679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270780987" sldId="680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924717259" sldId="68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192113134" sldId="69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060845867" sldId="693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119289411" sldId="698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048638805" sldId="699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391845940" sldId="700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054705992" sldId="702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880406542" sldId="703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129291912" sldId="704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724427165" sldId="705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956237431" sldId="706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23869672" sldId="707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118528083" sldId="708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625353892" sldId="709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377479782" sldId="710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700133100" sldId="711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550816490" sldId="71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297610828" sldId="77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60826111" sldId="78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306807583" sldId="78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068259874" sldId="79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665991362" sldId="79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882682965" sldId="85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017221999" sldId="90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746128698" sldId="93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957987272" sldId="93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209753158" sldId="93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207584198" sldId="93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036490704" sldId="93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68373717" sldId="93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292916928" sldId="94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904235366" sldId="94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466543249" sldId="94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748211542" sldId="94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907381878" sldId="94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299769914" sldId="94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922188870" sldId="94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188465363" sldId="94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177399254" sldId="94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644002317" sldId="95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74478214" sldId="95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136944403" sldId="95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553025049" sldId="95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835376336" sldId="95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52462714" sldId="95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514448753" sldId="95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056025527" sldId="95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826769050" sldId="95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294608010" sldId="95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926982871" sldId="96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028606881" sldId="96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819096478" sldId="96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042554640" sldId="96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511182020" sldId="96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476776830" sldId="96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176607846" sldId="96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435334785" sldId="96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911960299" sldId="96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198074161" sldId="96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899961771" sldId="97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282108006" sldId="97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801446940" sldId="97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083044150" sldId="97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977327993" sldId="97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564860544" sldId="97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837859227" sldId="97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164206599" sldId="97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898701659" sldId="97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627189466" sldId="97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718130983" sldId="98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122411695" sldId="98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181758071" sldId="98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755088872" sldId="98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160618609" sldId="98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91338101" sldId="98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112902478" sldId="99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575175900" sldId="99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715012934" sldId="99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022367713" sldId="100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37931579" sldId="100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4150502741" sldId="100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946991160" sldId="100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02316214" sldId="100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911441144" sldId="102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330169905" sldId="102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54636239" sldId="102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685227601" sldId="102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377022223" sldId="102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983129759" sldId="102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536714013" sldId="102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625926529" sldId="102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510000047" sldId="103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743237030" sldId="103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426980874" sldId="103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596784718" sldId="105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700195188" sldId="105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544669751" sldId="105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734128501" sldId="106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583479474" sldId="106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119349985" sldId="106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4260357233" sldId="106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077386740" sldId="106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664965386" sldId="106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557569228" sldId="106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150975690" sldId="107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015749531" sldId="108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151649166" sldId="108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221867503" sldId="108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452775585" sldId="109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381811101" sldId="109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436439623" sldId="109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61267810" sldId="109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513439992" sldId="109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465853964" sldId="109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231537286" sldId="110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953767524" sldId="110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653407937" sldId="110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287999649" sldId="110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216189313" sldId="110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945689385" sldId="110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192856136" sldId="110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967369120" sldId="1108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700825302" sldId="111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746080966" sldId="112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131127709" sldId="112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997910071" sldId="115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459942013" sldId="1157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781803061" sldId="1173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570599663" sldId="1174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126047942" sldId="1175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934148085" sldId="1176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283141199" sldId="118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539267779" sldId="121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948275291" sldId="121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495750400" sldId="121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285650973" sldId="121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860884939" sldId="121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544431140" sldId="122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112605397" sldId="122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917794633" sldId="122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504213175" sldId="122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972770694" sldId="122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142108886" sldId="122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887183998" sldId="123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581708282" sldId="123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972996223" sldId="123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634784176" sldId="123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973336297" sldId="123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001279757" sldId="123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784332230" sldId="123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300712437" sldId="124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841121407" sldId="124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794591212" sldId="124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237185062" sldId="124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558753904" sldId="124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957070236" sldId="125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334252902" sldId="125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168334745" sldId="125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824456774" sldId="125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362062138" sldId="125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191616838" sldId="125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524104433" sldId="125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955965676" sldId="125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50097112" sldId="126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81783738" sldId="126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490077876" sldId="126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972190304" sldId="126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881652557" sldId="126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908855971" sldId="126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073041882" sldId="126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90191420" sldId="126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111783614" sldId="126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82874496" sldId="126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002164851" sldId="127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464817026" sldId="127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029993452" sldId="127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100285750" sldId="127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511707748" sldId="127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050464585" sldId="127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21973121" sldId="127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118675136" sldId="127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413707767" sldId="127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382793137" sldId="127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35236068" sldId="128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919238626" sldId="128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84398187" sldId="128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575450048" sldId="128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530015751" sldId="128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524851808" sldId="128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567888956" sldId="128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801738090" sldId="128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87201524" sldId="128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00709486" sldId="128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688482946" sldId="129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170005209" sldId="129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337504102" sldId="129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952821848" sldId="129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46524502" sldId="129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706482035" sldId="129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62561193" sldId="129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973157331" sldId="129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301731513" sldId="129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266867917" sldId="130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296535368" sldId="130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79428946" sldId="130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615636486" sldId="130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982681203" sldId="130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989547343" sldId="130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925169059" sldId="130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491738199" sldId="130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511776430" sldId="130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33845549" sldId="130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449354252" sldId="131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843296129" sldId="131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177981011" sldId="131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05526115" sldId="131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308964726" sldId="1314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377144110" sldId="1315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039650627" sldId="131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730306007" sldId="1317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411340126" sldId="1318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4284130149" sldId="131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827494258" sldId="1320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665130521" sldId="1321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1684144119" sldId="1322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323275381" sldId="1323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45593240" sldId="1326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219139243" sldId="1329"/>
        </pc:sldMkLst>
      </pc:sldChg>
      <pc:sldChg chg="del">
        <pc:chgData name="David Quigley" userId="5892d26c-5f95-416c-8df4-e1895e5f42e4" providerId="ADAL" clId="{850088CE-ED3C-4F1A-81E1-B7B71A17989E}" dt="2023-04-11T18:57:24.250" v="0" actId="47"/>
        <pc:sldMkLst>
          <pc:docMk/>
          <pc:sldMk cId="871880954" sldId="133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727609397" sldId="133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94531092" sldId="133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719682525" sldId="133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54768525" sldId="133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624998510" sldId="133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092860391" sldId="133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607486048" sldId="133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87604237" sldId="133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749973391" sldId="133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104574073" sldId="134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4244381564" sldId="134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683601763" sldId="134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583502040" sldId="134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534191757" sldId="134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453891616" sldId="134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461193362" sldId="134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248769094" sldId="134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60975967" sldId="134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776549913" sldId="134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662267168" sldId="135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887656288" sldId="135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504707962" sldId="135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173317015" sldId="135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259574579" sldId="135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847983085" sldId="135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296603569" sldId="135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579197605" sldId="135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144838458" sldId="135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503703985" sldId="135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456208097" sldId="136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02927996" sldId="138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483368725" sldId="138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059074752" sldId="138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485308378" sldId="138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99563723" sldId="138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962071890" sldId="138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085731494" sldId="138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390539291" sldId="138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911121120" sldId="138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56045425" sldId="138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603836768" sldId="139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865875968" sldId="139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547462041" sldId="139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553372528" sldId="1393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638414894" sldId="1394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398313662" sldId="1395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937520777" sldId="1396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368547029" sldId="139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905296290" sldId="139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803691478" sldId="1399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4167958572" sldId="1400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175767370" sldId="1401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516926835" sldId="1402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666118642" sldId="1407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3541609519" sldId="1408"/>
        </pc:sldMkLst>
      </pc:sldChg>
      <pc:sldChg chg="del">
        <pc:chgData name="David Quigley" userId="5892d26c-5f95-416c-8df4-e1895e5f42e4" providerId="ADAL" clId="{850088CE-ED3C-4F1A-81E1-B7B71A17989E}" dt="2023-04-11T18:58:04.121" v="1" actId="47"/>
        <pc:sldMkLst>
          <pc:docMk/>
          <pc:sldMk cId="2258845129" sldId="1411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610575549" sldId="1415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820493548" sldId="1417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68324953" sldId="1423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972232448" sldId="1424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61209023" sldId="1425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896629372" sldId="1426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1363088716" sldId="1427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3664168872" sldId="1428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047011747" sldId="1429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2024048853" sldId="1430"/>
        </pc:sldMkLst>
      </pc:sldChg>
      <pc:sldChg chg="del">
        <pc:chgData name="David Quigley" userId="5892d26c-5f95-416c-8df4-e1895e5f42e4" providerId="ADAL" clId="{850088CE-ED3C-4F1A-81E1-B7B71A17989E}" dt="2023-04-11T18:59:41.983" v="2" actId="47"/>
        <pc:sldMkLst>
          <pc:docMk/>
          <pc:sldMk cId="436202527" sldId="1431"/>
        </pc:sldMkLst>
      </pc:sldChg>
      <pc:sldMasterChg chg="delSldLayout">
        <pc:chgData name="David Quigley" userId="5892d26c-5f95-416c-8df4-e1895e5f42e4" providerId="ADAL" clId="{850088CE-ED3C-4F1A-81E1-B7B71A17989E}" dt="2023-04-11T18:58:04.121" v="1" actId="47"/>
        <pc:sldMasterMkLst>
          <pc:docMk/>
          <pc:sldMasterMk cId="0" sldId="2147483659"/>
        </pc:sldMasterMkLst>
        <pc:sldLayoutChg chg="del">
          <pc:chgData name="David Quigley" userId="5892d26c-5f95-416c-8df4-e1895e5f42e4" providerId="ADAL" clId="{850088CE-ED3C-4F1A-81E1-B7B71A17989E}" dt="2023-04-11T18:58:04.121" v="1" actId="47"/>
          <pc:sldLayoutMkLst>
            <pc:docMk/>
            <pc:sldMasterMk cId="0" sldId="2147483659"/>
            <pc:sldLayoutMk cId="2484352805" sldId="2147483662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7:48:22.19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9723 3553 18015 0,'0'0'800'0,"0"0"160"0,0 0-768 0,0 0-192 0,0 0 0 0,-11-5 0 0,0 3 1760 0,-3-4 304 16,0-1 64-16,0 1 16 16,-1 1-416-16,1-1-64 0,0-1-32 0,0 3 0 15,0-4-352-15,-2 5-80 16,0-4-16-16,0 7 0 0,2 0-288 0,-4 0-48 0,0 3-16 0,1 2 0 15,2 1-384-15,1 2-96 0,-4 2-16 0,0 0 0 16,1 5-144-16,-1-1-48 0,-4 0 0 0,5 4 0 0,2 2-16 0,-2-1-128 16,-1 2 192-16,-3 1-64 0,3-1 416 0,-3 2 80 15,3-1 16-15,1 2 0 16,5 1-272-16,-2-4-48 0,4 4-16 0,3 1 0 16,3 2-160-16,4 3-16 0,2-2-128 0,5 3 192 15,5 3 128-15,2 4 0 0,8 5 16 0,2 5 0 0,2 4-336 0,2-1 0 16,0 1 0-16,1 0 0 0,-1 0 0 0,-2-3 0 15,-5-3 128-15,-3-1-128 16,-4-3-144-16,3-1-112 0,-4-7 0 0,-1-3-16 16,-3-5-1952-16,0-2-384 0,-4-2-80 0</inkml:trace>
  <inkml:trace contextRef="#ctx0" brushRef="#br0" timeOffset="1053.99">18572 3534 12383 0,'0'0'544'0,"0"0"112"0,7 3-528 0,-7-3-128 0,0 0 0 0,0 0 0 15,0 0 1040-15,0 0 176 0,0 0 48 0,0 0 0 16,-11 3-1072-16,-1-3-192 0,12 0 0 0,-9 0 0 15,9 0 0-15,0 0 0 0,-11-3 192 0,11 3-48 16,0 0 1328-16,0 0 256 0,0 0 48 0,0 0 16 16,0 0-304-16,0 0-48 0,0 0-16 0,0 0 0 15,0 0-1040-15,0 0-224 16,1 10-32-16,9 1-128 0,1 0 256 0,6 0-48 16,5-1-16-16,-1-3 0 0,0 1 144 0,4 2 32 15,0-1 0-15,3 0 0 0,2 3 576 0,-1-3 112 0,-1 4 32 0,1 1 0 16,3 2-320-16,3 5-64 0,-3-2-16 0,0 6 0 15,4 0-96-15,3 7-16 0,-2 0 0 0,0 7 0 0,1 3-432 0,-5 8-144 16,-2 7 0-16,-3 4 0 0,-4 8 0 16,-9 0 0-16,-1 0 0 0,-7 2 0 0,-7-3-256 0,-3 0 0 15,-5-1 0-15,-6 0 0 0,-7 1 256 0,-4-6 0 16,-7-5 0-16,-12-1 0 16,-2-6-416-16,-1-7-96 0,8-4 0 0,-7-10-16 15,0-5-1728-15,-3-6-352 0</inkml:trace>
  <inkml:trace contextRef="#ctx0" brushRef="#br0" timeOffset="2088">13336 3256 18479 0,'0'0'1648'16,"0"0"-1328"-16,0 0-320 0,0 0 0 0,0 0 1152 0,-7 11 176 16,0 3 16-16,0-3 16 0,-1 3-1216 15,1 0-144-15,-3 0-224 0,-1 1 48 0,0 2 176 0,-2-3 0 16,2 1 128-16,0 2-128 0,-6-3 0 0,2 1 0 15,-2-1 0-15,-2-3-192 0,-2 4 192 0,-1 1-160 16,1-1 160-16,-3 3-160 0,3 0 160 0,-1 0 0 0,-3 1 0 0,2 0 0 16,3 3 0-16,1 2-128 0,3 3 128 0,5 3-128 31,-1 6 128-31,7 8 0 0,3 4 0 0,4 8 0 0,8 7 0 0,3 1-128 16,6-4 128-16,3 1-128 0,2 3 128 0,1 1 0 15,-4 1 0-15,0 0 0 0,-2-2 0 0,-2-1-192 0,-2-1 192 0,-2 1-192 16,-2-3 192-16,0 1 0 0,-1-1 0 0,-2-1 0 0,2-3-208 0,-3-5-16 31</inkml:trace>
  <inkml:trace contextRef="#ctx0" brushRef="#br0" timeOffset="3437.6">18861 3040 17903 0,'0'0'784'0,"7"12"176"0,4 2-768 0,-1 0-192 15,-3 1 0-15,1-1 0 0,-1 0 0 0,0-3 0 0,3-1 0 16,-2-1 0-16,-1 0 128 0,0-2-128 15,3 2 176-15,-10-9-176 0,11 9 448 0,0-4-32 16,-1-1 0-16,1 0 0 0,0-1 352 0,3-1 64 0,2-2 0 16,0 3 16-16,2 1 736 0,3-2 144 15,4 3 16-15,3 0 16 0,2 2-800 0,2 0-144 0,-3 0-48 0,2 4 0 16,-2-3-160-16,-1 5-32 16,-3-2-16-16,-7 0 0 0,0 6-272 0,0 1-48 15,0 1-16-15,0 1 0 0,1-1-32 0,-3 5-16 0,0 4 0 16,-2 8 0-16,-1 6-176 0,1 8-256 15,-2 7 64-15,-1 7 16 0,-2 5 176 0,1 4 0 0,-3 7-144 0,0 2 144 16,2 6 0-16,-3 0 0 0,1 0 0 0,0-3 0 16,0-3-144-16,-2-3 144 0,2-3-192 0,0-4 192 15,-1-2 0-15,1-1 0 0,0 0 0 0,-5-5 0 16,1 0 0-16,-3-4 128 0,0-3 0 0,-3-3 16 0,-1 1-144 0,-6-2 160 16,-3-5-160-16,-8 3 160 15,-4 2-480-15,-7-3-80 0,0 3-32 0,-7-2-9680 16,-4-2-1952-16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7:50:21.9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12377 9798 8287 0,'0'0'736'0,"0"0"-592"0,0 0-144 0,0 0 0 16,0 0 4752-16,0 0 928 0,7-2 176 0,-7 2 32 16,9 2-3968-16,-2-2-816 0,-7 0-144 0,0 0-48 15,7 0-768-15,-7 0-144 0,11 0 0 0,-11 0 0 16,5-4-192-16,-5 4 64 16,4-6 0-16,-4 6 0 0,-4-8 256 0,-3-3 64 15,0-3 16-15,-5-3 0 0,-1-3 880 0,-1-3 192 0,-4-2 16 0,-1-3 16 16,-4-2-656-16,-2-2-128 0,3 0-16 15,1 0-16-15,-3 0-496 0,-1 3 0 0,0-2 0 0,3 5 0 16,1-2 160-16,-1 3-16 0,1 0 0 0,0 0 0 16,-2 5 80-16,5 2 16 0,2 3 0 0,-1 4 0 15,2-3-16-15,-1 3 0 0,2 4 0 0,0 1 0 16,0 0-64-16,3 4-16 0,-3-3 0 0,0 3 0 16,0-1-144-16,1 1-144 0,-1 2 144 0,-2 0-208 15,-2-2 208-15,0 2 128 0,-3 0 0 0,0 0-128 16,3 2 0-16,-3-2 0 0,3 5 0 0,-3-3 0 0,2 3 0 0,-2 2 0 15,-4 0 0-15,4 1-192 0,0 2 0 0,-2-1 0 16,3 7 0-16,-6-2 0 16,1 4-176-16,2 0-16 0,0 3-16 0,1 0 0 15,1 4-112 1,-4-4 0-16,4 1-16 0,3-1 0 0,-3 4-432 0,7 4-64 0,0 1-32 0,3 0 0 16,0 2-64-16,1 5-16 0,6 2 0 0,0-5 0 0,1 3 848 0,3-5 288 0,0 0-192 0,3 0 192 15,1 0 0-15,-1 0 0 0,1 0 0 0,0 0 160 16,3 3-32-16,0 1 0 0,3 5 0 0,-2 2 0 31,2 1-528-31,1 0-112 0,3-4-32 0,1 2 0 0,2-3-208 0,-2-3-32 0,4-1-16 0,0-3 0 16,1-3 224-16,1-1 64 0,4-7 0 0,-2 0 0 0,0-2 736 15,-2 0 160-15,1-6 16 0,2 0 16 16,-2-2 1520-16,2 0 304 0,-2-4 64 0,3-3 16 16,3-1 1152-16,1-3 240 0,3-3 32 0,7 2 16 15,2-2-2608-15,0-1-528 0,-2-2-112 0,0 0 0 16,-2-3-192-16,-1 2-48 0,-4-3 0 0,-1 2 0 15,-3-2-272-15,1-1 0 0,-4-3 0 0,-3-1 0 16,2-6 192-16,1-3 16 0,-3-2 16 0,3-6 0 16,3-7-64-16,-3-4-16 0,3-6 0 0,-3-4 0 0,-4-6-16 0,-5-3-128 15,-2-4 192-15,-7 2-64 0,-7-4-128 0,-7 4 0 16,-5 1 0-16,-4 1 0 0,-7-2-208 0,-4 2 80 16,-3 3 128-16,-6 2-208 0,-2-2 208 0,-5 5 0 15,-7 0 0-15,-10 4-144 16,-6-1-624-16,-14 5-112 0</inkml:trace>
  <inkml:trace contextRef="#ctx0" brushRef="#br1" timeOffset="4001.98">21171 9869 6959 0,'-10'-24'304'0,"4"6"80"0,-3-7-384 0,-2-1 0 0,-3-7 0 0,0-1 0 16,-2-1 5152-16,-5-3 960 0,1-2 192 0,-1-1 32 15,-2 2-3872-15,-2 3-784 0,4 0-144 0,-1 2-48 16,-3 4-336-16,1 2-64 0,2 3 0 0,1 4-16 15,0 3-560-15,-1 4-96 0,1-2-32 0,0 7 0 0,3 2-224 0,0 0-160 16,1 3 192-16,2 4-192 0,-2 0 128 0,3 4-128 16,1 3 0-16,1 0 0 0,-1-3-192 0,1 6-128 15,-1 1-48-15,3 3 0 0,-1-3 368 0,4 3 0 16,0-3-144-16,0 3 144 0,0-3-128 0,-2 3 128 16,2-3-192-1,-2 3 192-15,0 1-208 0,0 2 64 0,-2-2 16 0,-3 5 0 16,0 5 128-16,-3 0 176 0,-1 4-48 0,0 2 0 0,0-2-128 15,-3 3 0-15,3 2 0 0,-7 1-176 16,3 1-64-16,-2 2-16 0,6-2 0 0,3-1 0 16,1 1-624-16,4-4-128 0,3 0-16 0,3 0-16 15,4 0 480-15,0 2 112 0,2 0 0 0,0 1 16 16,1-3 432-16,1 0 128 0,0 0 0 0,3-2 0 0,3-2-128 0,4-1 0 16,0-1 128-16,1-7-128 0,3-2 352 0,3-2 0 15,1-2 0-15,2-2 0 0,4-7 656 0,-3 0 128 16,4-5 16-16,1 1 16 0,0-6-96 0,-1 1-32 15,4-2 0-15,-4 0 0 0,1-3-608 0,4-1-128 16,4 0-32-16,5-6 0 0,3-1-272 0,0 0 0 16,-3 0 0-16,0-1 0 0,-7 1 544 0,-1 2 48 15,-5-7 16-15,-7 0 0 0,-5-5-48 0,1-6-16 16,-6-5 0-16,-1-4 0 0,-8-9-544 0,0-6 0 16,-1-6 0-16,-6 0 0 0,-3-5-176 0,-3-2 16 15,-7-4 0-15,-3-3 0 0,-6-3-192 0,-2 2-32 16,-5 1-16-16</inkml:trace>
  <inkml:trace contextRef="#ctx0" brushRef="#br2" timeOffset="8370.15">22382 8286 25055 0,'0'0'2224'0,"0"0"-1776"0,0 0-448 0,0 0 0 0,0 0 512 16,0 0 0-16,-18-2 16 0,-3 1 0 15,0-6-528-15,0 0-192 0,2-3 0 0,-1-1 0 16,5 0 192-16,-3-3 0 16,-3 3 144-16,-1-6-144 0,-3-1 0 0,-1 0 0 15,1 0-208-15,-1 0 64 0,-1-1 336 0,0-4 64 16,1-2 0-16,-3 0 16 0,1 2 240 0,-1-2 64 15,1-1 0-15,0 1 0 0,-1 0-240 0,-2-2-32 16,2 2-16-16,-3-1 0 0,3 0-288 0,1 1 0 0,-1 6-128 0,1 1 128 0,-2 1 0 0,2 2 0 0,5 5 0 0,0 3 0 31,1 3 0-31,1 1 0 0,3 6 0 0,4 1 0 0,3 6-256 0,1 8 32 16,6 4 16-16,-1 7 0 16,3 9-528-16,4 2-96 15,7 6-32-15,-2 3 0 16,0-1 224-16,2 0 64 0,0-3 0 0,-2 0 0 0,2-5 272 0,-2 2 64 0,2-3 16 0,-4-3 0 0,0 3 224 0,-1-3 0 15,-1 2 0-15,1 0 0 0,1-4 0 0,-1-2-192 16,1-4 192-16,2 0-192 0,-1 1 320 0,1-3 80 16,3 1 16-16,-3 0 0 0,2 1-96 0,2 1-128 15,1 2 176-15,2 1-176 0,-1-4 176 0,0 1-176 16,4-1 160-16,-3-2-160 0,0-2 288 0,0-5-32 0,4-2-16 0,1-1 0 0,2-4 240 0,3-6 48 16,-3-1 16-16,2-3 0 15,5 0 416-15,4-3 64 0,5-2 32 0,0-1 0 16,2-2 192-16,0 2 32 0,-2-4 16 0,-5 1 0 15,2-3 176-15,-7 3 48 16,-2-4 0-16,-4 1 0 0,-7-1-176 0,0 0-16 0,1-6-16 0,-5-2 0 16,-3-2-672-16,-3-4-128 15,-1-7-16-15,-6-7-16 0,-1-7-480 0,-3-3-128 16,-4-3-16-16,-3-6 0 0,0-5-48 0,-10 0 0 16,-2-1 0-16,-6-1 0 0,-5-6 192 0,-4 1-160 0,-8 6 160 15,1 5-160-15,1 2-128 0,-2 4-32 0,-4 3 0 0,0 1-19776 16</inkml:trace>
  <inkml:trace contextRef="#ctx0" brushRef="#br2" timeOffset="27417.98">23362 6702 20959 0,'0'0'928'16,"0"0"192"-16,0 0-896 0,0 0-224 0,0 0 0 0,0 0 0 0,0 0 1712 0,0 0 288 16,0 0 64-16,0 0 16 0,0 0-1760 0,0 0-320 0,0 0 0 0,0 0-192 15,0 0 192-15,0 0 208 0,0 0-32 0,0 0-16 16,0 0-160-16,0 0 0 0,0 0 0 0,0 0 0 16,-7-7-176-16,7 7-64 0,-7-8-16 0,7 8 0 15,-7-11 256-15,5-2-176 0,2 1 176 0,-2-6-160 16,2 0 160-16,0-2 0 0,0 1 0 0,4-1 128 0,3 1-128 0,-4 2 0 15,1 1 128-15,0 4-128 16,3 1 0-16,0 2 0 0,-7 9 0 0,0 0 0 16,0 0 0-16,0 0 0 15,10 5 0-15,-10-5 0 0,7 9 0 0,-3 2 0 0,-1 1 0 0,-3-12 0 32,1 14-432-32,-1-2-96 0,0 1-32 0,0-2 0 0,0-11 320 0,-2 14 64 0,0-3 16 0,-1-1 0 0,3-10 160 0,0 0-160 15,0 0 160-15,0 0-160 16,0 0 0-16,0 0 0 0,0 0 0 0,-11 0 0 0,11 0 160 0,-9-7 0 15,2 0 160-15,7 7-160 0,-6-10 368 0,6 10-32 16,0 0 0-16,0 0 0 0,0 0 48 0,0 0 0 16,0 0 0-16,0 0 0 0,-3 14-192 0,3 0-16 15,-3 1-16-15,3-1 0 0,3-3-160 0,-3 2 192 16,0-13-192-16,3 11 192 0,-3-11-192 0,6 8 0 16,-6-8-192-16,0 0 192 15,9 2 0-15,-9-2 0 0,10-3 0 0,-2-3 0 0,2 1 0 0,-3-2 0 0,4-3-144 16,-4 0 144-1,2 2 0-15,-4-2 0 0,2 2 0 0,-7 8 0 0,0 0 0 0,0 0-160 16,0 0 160-16,0 0-128 0,0 14 320 0,-3-3 80 16,-4 0 16-16,-2 3 0 0,0 0-288 0,-2 0 0 15,1-3 0-15,-1 0 0 0,0-4 0 0,-1-3 0 16,12-4 0-16,-12-1 0 0,12 1 0 0,0 0 0 16,-11-13 0-16,7 1 0 0,4 12 288 0,-5-14 0 15,3 1 0-15,2 13 0 0,0-12 0 0,0 1 0 0,0 11 0 0,4-10 0 16,3 6 208-16,-7 4 32 0,11-3 16 0,1 3 0 0,-3 3-160 0,1 1-16 15,-2 3-16-15,2 0 0 0,-10-7-176 0,9 11-48 32,0 3 0-32,-4 0 0 0,0 0 80 0,-1 1 16 0,0-1 0 0,-4 1 0 0,0 2-224 0,-2 1 128 15,0-2-128-15,0 0 0 0,-1 1 192 0,-1-2-64 16,-1-5-128-16,5-10 192 0,-7 8-192 0,7-8 0 16,0 0 0-16,-14 3 0 0,14-3 0 0,-11-4 0 15,0-1 0-15,11 5-160 0,-12-9 32 0,6-1 0 16,-1-1 0-16,0 1 0 0,7 10 128 0,-5-8 0 0,5 8 0 0,0 0 0 31,-2-12 0-31,2 12 176 0,-3-13-48 0,1-1 0 16,0 3-128-16,2-2 0 0,2 1 0 0,3-2 0 0,2 0-144 15,0 0 144-15,4 0 0 0,0 3 0 16,3 0 0-16,-4 0 128 0,1 2 0 0,-4 4 16 16,0 2 80-16,-7 3 16 0,0 0 0 0,0 0 0 0,0 0-48 0,0 0-16 15,4 8 0-15,-4-8 0 16,-4 13-320-16,-6-2-64 0,-1 3-16 0,0-4 0 0,-6 2 64 0,3-2 16 15,3-2 0-15,0-2 0 0,11-6 144 0,-11 0-128 16,11 0 128-16,-7-13-128 16,8-5-640-16,9-8-128 0,8-9-32 0</inkml:trace>
  <inkml:trace contextRef="#ctx0" brushRef="#br2" timeOffset="29531.29">23195 6627 19455 0,'0'0'1728'0,"0"0"-1376"16,0 11-352-16,0-11 0 15,0 0 2528-15,0 0 432 0,0 0 96 0,0 0 16 16,0 0-2432-16,0 0-464 0,3 10-176 0,-3-10 0 0,5 11 336 0,-5-11-32 15,0 0-16-15,6 11 0 0,-2-2-128 0,-4-9-32 16,7 8 0-16,-7-8 0 0,7 8 176 0,-7-8 16 16,7 9 16-16,-7-9 0 0,7 8-336 0,-7-8-128 0,7 10 0 0,-7-10 0 15,0 0 128-15,0 0 176 0,0 0-48 0,0 0 0 16,0 0-128-16,0 0 0 0,0 0 0 0,0 0 0 16,0 0-208-16,0 0-80 0,0 0-16 0,0 0 0 15,0 0 304-15,0 0 0 0,0 0 0 0,0 0 0 16,0 0 0-16,0 0 0 0,0 0 176 0,0 0-176 15,0 0 272-15,0 0-48 0,0 0-16 0,0 0 0 16,0 0-48-16,0 0-16 0,0 0 0 0,7 4 0 16,-7-4-144-16,4 7 0 0,-4-7 0 0,3 8 0 15,-3-8 192-15,0 0 176 0,1 10 16 0,-1-10 16 16,0 11-128-16,0-11-16 0,0 0-16 0,0 0 0 16,-1 11 16-16,1-11 0 0,-3 13 0 0,3-13 0 15,-4 11 160-15,4-11 32 0,-7 11 16 0,1 0 0 16,1-1-80-16,-1 1-32 0,6-11 0 0,-8 12 0 0,1-1-144 0,0 1-16 15,7-12-16-15,-11 11 0 16,1 0-32-16,-1 1 0 0,0-1 0 0,1 1 0 16,-1-1-144-16,-3 3 0 0,0 2 0 0,0 2 0 0,0 1 144 0,1 1 48 15,0 1 16-15,-1 0 0 0,0 1-208 0,-3 2 0 0,2-3 0 16,-1 1 0-16,2 3 0 0,-2-3 0 0,0-1 0 0,2 0 0 16,-2 0 0-1,0 1 128-15,2-1-128 0,-2 2 0 0,0 0 0 0,-2-2 0 16,-3 1 0-16,6 1 0 0,1 0 0 0,-4-2 0 15,1 0 0-15,-5 2 0 16,1-3 240-16,0 1 0 0,-1 2 0 0,-2-5 0 0,-3 3-240 16,1-3 0-16,1 0 128 0,3 0-128 0,-1-1 0 0,4-2 0 0,-1-2 0 0,3-1 0 15,2-1 224-15,1 2 48 0,0-2 16 0,3-1 0 16,0 1-288-16,4 0 128 0,-3 0-128 16,3 3 0-16,0-3 0 0,0 2 0 0,3-1 0 15,-3 1 0-15,3-2 240 0,-3 2-64 0,0-1-16 0,0 2 0 16,3 1-160-16,-3 2 0 0,0-2 0 0,0 4 0 15,0 2 0-15,0-1 0 0,-4 1 144 0,1 4-144 16,-1-2 0-16,0-1 0 0,4-1 0 0,-4-3 0 16,1-1 0-16,-1-3 0 15,-3 1 0-15,-1-1 0 0,1 0 0 0,-5 0 0 16,-1 0 0-16,-4 0 0 0,-1 1-176 0,-2 0 176 16,-5 2-208-16,4 0 80 0,-1-2 128 0,3-1 0 0,0 4 0 0,4-4 0 15,1 0 0-15,6 0 224 0,1-3-48 0,3 0-16 16,1-2-160-16,0-1 0 0,10-8 0 0,-5 11 0 15,5-11 0-15,0 0 0 0,0 0 0 0,0 0 0 16,0 0 0-16,0 0 0 0,0 0 0 0,0 0 0 0,0 0 0 0,0 0 0 16,-3-12 0-16,3 12 0 0,3-13 0 0,-3 1 0 15,4-1 0-15,-3-1 0 16,5 0 0-16,1 0 0 0,0-1 0 0,0 1 0 0,4-7 0 16,3 3 0-16,1 0 0 0,2-3 0 0,2 0 160 15,2 0-160-15,3 0 192 0,-2 2-192 0,3-6 0 0,-2 4 0 16,3-2 0-16,-1 2 0 0,0-4 160 0,1 0-160 0,-4-1 128 0,-1-1-128 15,0-3 0-15,1-2 0 0,3-2 0 0,3-5 0 16,4-4 0-16,3-3 0 0,1-4 0 0,7-6 0 16,3-4-144-16,7 2 144 0,2 2 0 0,-2 1 0 15,-3-2 0-15,-8 3 0 0,-3 5 0 0,-3 0 0 16,0 6 0-16,-7 4 0 0,2 3 144 0,-6 1-144 16,0-1 0-16,-2 2 0 15,0 4 0-15,-3 3 0 0,-1 1 0 0,-3 1 0 16,0 2 0-16,-3 0 0 0,0 0 0 0,-2 2 0 0,-3 2 0 15,2 2 0-15,-3-1-192 0,0-3 192 0,-3 0-192 0,3 0 192 16,3 2 0-16,-3-2 0 16,4-1 0-16,-4-2 0 0,-3-1 0 0,6 3 0 0,-2-3 0 0,2 4 0 15,-3-3 0-15,0 3 0 0,0 2 0 0,-2 0 192 16,1 1-192-16,-6 4 128 0,1 3-128 0,-1 11 128 0,-1-10-128 0,1 10 0 16,0 0 0-16,0 0 0 0,-13 3 0 0,1 4 0 15,-2 2 0-15,-4 0 192 16,0 0-192-16,-2 5 0 0,2 0 0 0,-2-3 0 15,0 3 0-15,1-5 0 0,-2 3 0 0,3 0 0 0,0 2 0 0,1 3 0 16,-1-2 0-16,-3 5 0 0,3 2 0 0,-4 6 0 16,1 4 0-16,-4 4 0 15,0 4 0-15,0 5 0 0,4 2 128 0,-3 2-128 16,2-3 0-16,-2 2 0 0,2-1 0 0,-3 0 0 16,3 1 0-16,-5-2 0 0,2-3 0 0,-2 0 0 15,0 0 0-15,-1 3 0 0,-2 0 0 0,5 0 0 0,0 0-144 0,0 0 144 16,4 2-192-16,-4 1 192 0,1-3 0 0,-2 1 0 15,1-1 0-15,-3-3 0 0,3 3 0 0,-4-4-128 16,-3-2 128-16,0-3 0 16,-3-1-128-16,0-4 128 0,1-4-192 0,2 0 192 0,4-6 0 0,-1-1 0 15,4 0 0-15,1-6 0 0,6 2 0 0,0-6 0 16,4 0 0-16,3-1 0 0,4-3 0 0,7-7 0 16,0 0 128-16,0 0-128 0,0 0 144 0,0 0-144 15,0 0 128-15,0 0-128 0,0 0 128 0,0 0-128 16,1 10 0-16,-1-10 128 0,6 11-128 0,-6-11 0 0,1 12 0 0,1 1 128 0,-2-13-128 0,1 11 0 15,-1-1 0-15,0-10 0 0,-1 12 0 0,-1-2 128 16,2-10-128-16,-1 10 128 16,1-10-128-16,0 0 0 0,0 0 0 0,0 0 0 0,0 0 0 0,0 0 0 15,8 5 0-15,-8-5 128 0,14-1-128 0,0-6-224 16,3-4 48-16,1 0 16 0,4-3 160 0,8-4 0 16,7-6 0-16,2-4 0 15,7-4 0-15,-2-1 128 0,-1-7-128 0,-1 1 176 16,1-4-176-16,0 4-144 0,-4 0 144 0,0 2-208 0,-3 3-16 15,-1 2 0-15,1 3 0 0,-1 1 0 32,-1 0-384-32,1-1-80 0,-2 1-16 0</inkml:trace>
  <inkml:trace contextRef="#ctx0" brushRef="#br1" timeOffset="37866.85">23373 6794 2639 0,'0'0'240'0,"0"0"-240"0,0 0 0 0,0 0 0 0,0 12 6384 0,0-12 1232 15,5 12 240-15,-3-1 48 0,5 0-5152 0,-4-4-1040 0,-3-7-208 0,0 0-32 16,1 11-848-16,-1-11-176 0,0 12-16 0,0-12-16 31,0 0-256-31,0 0-160 0,0 0 192 0,0 0-192 16,0 0 0-16,0 0 0 0,0 0 0 0,0 0-192 16,0 0 192-16,0 0 0 0,0 0 0 0,0 0 0 0,0 0 0 0,0 0 0 0,0 0 0 0,0 0 160 15,0 0 512-15,0 0 96 16,0 0 32-16,0 0 0 0,0 0-208 0,5 9-32 15,0-2-16-15,2 0 0 0,0 0-160 0,-7-7-48 0,7 9 0 0,-7-9 0 16,2 9-144-16,-2-9-16 0,0 0-16 0,2 12 0 0,-2-12-160 0,3 11 0 16,-3-11 0-16,0 0 0 15,4 11 0-15,-4 1 0 0,0-12 0 0,2 12 0 0,0 1 0 0,-2 3 256 32,0 1 0-32,0 2-16 0,-4 5-80 0,2 1-16 0,0 0 0 0,-1 3 0 0,-1-3-144 0,1 3 0 15,-1-3 0-15,-3 0 0 0,0 0 0 0,-3-3 0 16,2-1 0-16,1-5 0 0,-3 0 0 15,2 1 0-15,2-2 0 0,-1 3-176 0,-1-1 176 0,-3 1 0 16,1-2 0-16,-4 3 0 0,3 3 0 0,-3-1 0 16,-1 4 0-16,1 1 0 0,-3-4 0 0,2 3 224 15,1 3-48-15,0-3-16 16,0-4-160-16,0 1 0 0,0-1 0 0,2-3 0 16,-2-1 128-16,3 1-128 0,-3 0 0 0,1 3 128 0,0-3-128 0,0 3 0 0,-1 0-160 15,0 3 160-15,0 3 0 0,0 1 0 0,0 2 128 0,1 0-128 16,-1 2 0-16,-2-2 0 0,0 2 0 0,2 0 0 31,-2 3 272-31,0 1 0 0,2-4 0 0,-1 1 0 0,1-1-96 0,0 2-32 16,-3-4 0-16,5 1 0 0,-5 1-144 0,-1-4 160 15,0 1-160-15,-3-1 160 0,0-1-160 0,-1-4 0 16,1-2 0-16,-4 2 128 0,-3-3-128 0,3 3 0 16,0-1 0-16,0 2 0 0,-1-3 192 0,4 1-64 15,1 2 0-15,0 1 0 0,0-3-128 0,-1 0 0 0,-2 2 0 16,2-2 0-16,0 2 0 0,1 1 128 0,-4-3-128 15,0 2 0-15,0-4 128 0,-3-1-128 0,-4-1 128 0,0-4-128 16,-5 0 128-16,3 1-128 0,-1-3 0 0,1 2 128 0,2-1-128 0,2 1 0 16,0 0 144-16,2 2-144 0,0 2 0 15,2 0 0-15,1 1 0 0,-3 1 0 0,3 1 0 0,0 1 0 16,4 2 0-16,-4-3 0 0,0 4 0 0,-3-6 144 16,-1-2-16-16,-3-2-128 0,2-1 0 0,-2-1 0 15,0-1 0-15,-3-2 0 16,0 0 0-16,2 1 0 0,1-1 0 0,-3 1 0 15,0 0 0-15,2-2 0 0,1 0 0 0,0 1 0 0,2-2 0 16,2 2 0-16,3-3 0 0,-3 1 0 16,1-1 0-16,0 0 0 0,2 0 160 0,1 0-160 0,2-2 128 0,-2 0-128 15,2-1 0-15,1 0 128 16,3-1-128-16,0-1 0 0,0-2 0 0,1-2 0 0,2 2 0 0,-2-3 0 16,3 3 0-16,3-2 0 0,-3 0 0 0,3-2 0 0,1 1 0 0,10 3 0 15,-8-5 0-15,8 5 0 0,-7-2 0 0,7 2 0 16,0 0 0-16,0 0 192 0,0 0-32 0,0 0 0 31,0 0-160-31,0 0 160 0,0 0-160 0,2 14 160 16,0-3-32-16,2-2 0 0,-4-9 0 0,7 12 0 0,0-3 0 15,-1 0-128-15,1 1 192 0,-2-1-64 16,1-1-128-16,1-1 0 0,-7-7 0 0,11 8 0 16,-3 1 0-16,2-2 0 0,-10-7 0 0,11 7 0 0,2 0 192 0,-1 0-32 15,-1-1-16-15,-1-1 0 0,4-3-144 0,-3 3 192 16,3 2-192-16,-3-3 192 0,3 0-192 0,-3 3 0 15,1-3 0-15,0 2 128 0,-1-2-128 0,-2 1 0 0,3 1 0 0,-1 0 0 16,-2-5 0-16,0 2 0 0,1-3 0 0,1 0 0 16,0 0 0-16,-1 0 0 0,3 0 0 0,-1 1 0 0,2 1 0 0,2 2 0 15,-2-1 0-15,-1 1 0 0,6-3 0 0,1 2 0 16,0 0 0-16,1 1 128 0,0-4-128 0,1 0 0 16,2-3 0-16,-2 2 0 0,3-5 0 0,3 1 0 15,-3-4 0-15,4 1 0 0,5-6 0 0,2 3 0 16,0-6 0-16,3 2 128 0,0-1-128 0,-4 0 0 15,2-2 0-15,-5-1 0 0,1 1 0 16,2 2 0-16,-3-1 0 0,0 1 128 0,-3-2-128 16,3 4 0-16,0-1-160 0,1 1 160 15,1-4 0-15,1 1 0 0,-1 2 0 0,3-3 0 16,0-2 0-16,-5 1 0 0,0-1 0 0,-3-1 0 16,2-2 0-16,-1-1 0 0,2 2 0 0,-1-5 0 15,1 2 0-15,-4 0 0 0,-2 0 0 0,0 3 0 16,-1-3 0-16,0 4 0 0,0 3 0 0,-1-1 0 0,-4 1 0 15,-1 2 0-15,-1 4 0 0,-2-1 0 0,4-1 0 0,1 0 0 0,0-2 0 0,0 0 0 32,-2 0 0-32,2-5 0 0,0-1 0 0,0-9 0 15,1-5 0-15,6-6 0 0,4-2 0 0,0-5 0 16,0 2 0-16,2-5 0 0,3-2 0 0,-3-1 0 0,1 2 0 0,-6 0 0 16,-1 3 0-16,-4 0 0 0,-5 0 0 0,-2 1 0 0,1 4 0 0,-7 5 0 15,0 2 0-15,-1 4 0 0,0-3 0 0,-2 0 0 16,2 0 0-16,-2 3 0 0,3 2 0 0,-1 1 0 15,0 0 0-15,-5 2 0 0,1-2 0 0,1 1 0 16,0-2 0-16,0 0 0 0,1-3 0 0,-1 0 0 16,0-1 0-16,-3-3 0 0,3-2 0 0,3-1 0 15,-3-4 0-15,0-1 0 16,-3-2 0-16,3 2 0 0,-4 1 0 0,1 0 0 16,-2 3-144-16,0 5 144 0,-2 5 0 0,0 5 0 15,0 5 0-15,0 5 0 0,-4 4 0 0,1 2 0 16,1-1 0-16,2 13 0 0,-6-10 0 0,6 10 0 15,-7-9 0-15,0 2 0 0,0-2 0 0,0 2 0 0,0 0 0 0,7 7-128 16,-7-9 128-16,0 0 0 16,-1 2 0-16,2 0 128 0,6 7-128 0,-4-11 0 0,4 11-128 0,0 0 128 0,-7-11 0 0,7 11 0 15,0 0 0-15,0 0 128 0,-4-7-128 0,4 7 0 16,0 0 0-16,0 0 0 0,-6-10 0 0,6 10 0 16,0 0 0-16,0 0-128 0,0 0 128 0,0 0 0 15,3-4 0-15,-3 4 0 0,0 0 0 0,0 0 144 16,0 0-144-16,0 0 160 0,0 0-160 0,0 0 0 15,7 2 0-15,-7-2 0 0,0 0 0 0,0 0 0 0,0 0 0 0,7 5 0 16,-7-5 0-16,4 11 0 0,-4-11-160 0,5 11 160 16,0 3 0-16,-1-2 0 0,0-3-128 0,-1 5 128 15,0-3 0-15,1 8 0 0,-1-1 0 0,-2 3 0 16,2 4-192-16,-3 3 48 0,0 1 16 0,0 1 0 31,2 0 128-31,-4-1-160 0,-2 2 160 0,-3-1-160 16,1 2 160-16,0 2 0 0,0 2 0 0,-4 0 0 0,0-1 0 0,-4 1 0 15,-1-1 0-15,-3 3 0 0,-3 1 0 0,-1 5 0 0,-2 1 0 0,-2 4 0 16,-2-6 0-16,-2 6 0 0,3 2 0 0,-5 1-128 16,4 0 128-16,-2-2 0 0,2-2-144 0,-1-2 144 15,1 2 0-15,0 1 0 0,1 1 0 0,0-1 0 16,-2-1 0-16,-2-2 0 0,-2-4 0 0,-2-3 0 16,-1-7 0-16,-3 0 0 0,0-2 0 0,-5-3 0 0,5-4 0 15,-3-2 0-15,-1 0 0 0,0-1 0 0,4-1 0 0,-3-1 0 16,2-3 0-16,-5 2 0 0,-2-1 0 0,-3 3 0 15,4-1 0-15,0 1 0 0,4 2 0 16,4 0 0-16,0 0 0 16,5-3 0-16,2 0 0 0,5 3 0 0,-2-3 0 0,4 0 0 15,2-1 0-15,0-4 0 0,1-1 0 0,0-1 0 16,3-1 0-16,-3 1 0 0,-2 0 0 0,0 1 0 16,0-3 0-16,-2 0 0 0,0-4 0 0,-3 1 0 15,3-1 0-15,-3 2 0 0,2-5 0 0,-1 1 0 16,1-1 0-16,-2 0 0 0,0 3 0 0,2-1 0 0,1-1 0 15,-3 1 0-15,4-1 0 0,2 1 0 0,1-1 0 0,1 1 0 16,4-4 0-16,0 5 0 0,2-3 0 0,0-2 0 16,3 2 0-16,-1-2 0 0,12 0 0 0,-13 2 0 15,13-2 192-15,-10 7-64 0,10-7-128 0,-9 5 0 16,2 2 0-16,0 0 0 0,1 2 0 0,-1 0 0 16,0 0 128-16,0 0-128 0,-3 1 128 0,2 1-128 15,-2 3 128-15,1-5-128 0,0 0 0 0,-1 1 0 16,2-3 0-16,1-1 0 0,-4 0 0 0,11-6 0 0,-7 7 0 0,7-7 0 15,0 0 0-15,0 0 0 0,-6 10 0 0,6-10 0 16,0 0 128-16,0 0-128 0,0 0 128 0,0 0-128 0,0 0 0 16,6 7 0-16,-6-7 128 0,11 8-128 0,-4-1 0 15,1 0 0-15,-1 0 0 16,0 3 0-16,0-2 0 0,0 2 0 0,0 0 0 16,0 1 128-16,-4 1-128 0,1 1 0 0,0-5 0 0,1 2 0 15,-3-3 0-15,1 0 0 0,-3-7 0 0,4 11 0 16,-4-11 0-16,5 7 0 0,0 1 0 0,-1-1 0 15,3 0 0-15,-3 3 0 0,3-3 0 0,0 0 0 0,0 0 0 16,0-1 0-16,0-1 0 0,0 2 128 0,0 0-128 0,-7-7 0 16,9 7 0-16,0-1 0 0,3 1 0 0,-3 2 0 15,0-2 0-15,0 2 0 0,3-1 0 0,-3 0 0 16,4 2 0-16,1-4 0 16,0-1 0-16,0 2 0 0,0-3 0 0,1-4 0 0,3-4 0 0,2-1 0 15,-1-1 0-15,5 1 128 0,2 0-128 0,5-2 0 0,1 0-160 0,4 3 160 16,3-3 0-16,3 0 0 0,6 0 0 0,-5-4 0 15,3-5 0-15,-3 0 0 0,3-2 0 0,0-3 0 16,7-3 0-16,0-2 0 16,8-6 0-16,-1 0 0 0,6-4 0 0,-4 1 0 15,-3-4-128-15,1-4 128 16,4-3 0-16,0-3 0 0,3 1 0 0,1-2 0 16,1-3 0-16,-5-4 0 0,-7 0 0 0,-1-3 0 15,-2 3 0-15,-6-3 0 0,-2-3 0 0,-3-1 0 16,-1-1 0-16,-3-5 0 0,0-4 0 0,-4-1 0 0,-3 4 0 0,0-5 0 15,0-4 0-15,-3 0 0 0,0-3 0 0,-5 0 0 16,-2 4 0-16,-4 4 0 0,3 8 0 0,-5 3 0 16,0 2 0-16,-5 2 0 0,1 6 0 0,0 1 0 0,-5 0 0 0,0 3 0 15,1 1 0-15,-3 5 0 0,0 5 0 0,-1 2 0 16,1 5-384-16,-3 4 32 0,0 0 0 0,-1 3 0 31,-1 3-368-31,-3 5-80 0,-1-1-16 0,-1 4 0 16,0 0-2416-16,-2 0-480 0</inkml:trace>
  <inkml:trace contextRef="#ctx0" brushRef="#br0" timeOffset="45898.41">23305 6492 17039 0,'0'0'752'0,"8"14"160"0,2 0-720 16,-3 0-192-16,-3-3 0 0,1 3 0 0,0 0 2336 0,-4 0 432 15,2 0 96-15,0 0 16 0,-3-2-1952 0,0 1-384 0,0-1-80 0,0 1-16 16,-3-1-192-16,0 2-64 16,2 0 0-16,-2 0 0 0,1 0-192 0,0 0 0 15,4-3-144-15,0 3 144 0,1 0 0 0,-2-1 0 0,5 0 0 0,-2 0 0 16,0-2 256-16,1 3 64 0,-3-3 0 0,1 0 0 16,-3-11 496-16,7 10 96 15,-7-10 32-15,4 9 0 0,-4-9-160 0,0 0-16 0,0 0-16 0,0 0 0 16,0 0-288-16,0 0-48 15,0 0-16-15,0 0 0 0,0 0-400 0,0-10 128 0,-4 1-128 0,1-2 0 16,-1 2 144-16,-3-3-144 0,-4 1 160 0,-6-3-160 16,-1 0 0-16,-4-1-128 15,-5-6-16-15,-2 0 0 0,-6-1 144 0,-2 1 0 16,-8-4-144-16,0 0 144 0,-3-3 0 0,-3-1 0 0,-3-2 0 0,1-2 0 16,-4-2-160-16,-6 0 160 0,-5 3 0 0,-5 3-144 15,2-6 144-15,0 5 0 0,2-2 0 0,-3 4 0 16,3 2-144-16,-9-2 0 0,-7 0 0 0,2 2 0 15,3 1 144-15,0 1 0 0,5-1 0 0,-7 1 128 16,-9 5-128-16,0 1 0 0,2-1-176 0,1 3 176 0,2-1-160 0,-3 4 160 16,-5 1-160-16,-1 4 160 0,3-4-128 0,2 5 128 15,5-2 0-15,-2 0-144 0,-5 2 144 0,-1 0 0 16,-2 0-144-16,2-2 144 0,-3 0 0 0,-1-3 0 16,-3 5 0-16,1 0 0 0,-1 1 0 0,3-1-192 0,4-2 32 0,-3 4 16 15,-3 3 144-15,3 0 0 0,2 1 0 0,2-1 0 31,5-2 0-31,-4 4 0 0,-1 0 0 0,-2 0 0 16,2 0 128-16,0 0 0 0,6 0 0 0,-3 2 0 0,-3 3-256 0,0 4-64 16,1 2 0-16,2 0 0 0,7-1 192 0,1 4 0 15,6 2 0-15,-3 2 128 0,2 0-128 0,1 3 0 16,5 2 0-16,5-2-128 0,1-3 128 0,0 3 0 16,6-2 0-16,-4 5 128 0,0-3-128 0,-2 1 0 15,3 0 0-15,1-1 0 0,3-1 0 0,0-1 0 0,-1 2 0 0,3-4 0 16,3 1 0-16,-4 0 0 0,2 3 0 15,-3 1 0-15,1 1 0 0,4 0-208 0,6-2 48 0,0-1 16 16,0-1 144-16,3 4 128 0,1-3-128 0,2-1 176 16,-5 1-176-16,1-1 0 0,-2-1 0 0,-4-4 0 0,4 0 0 0,-3-3 0 15,4 0 0-15,3-1 0 16,-1-5 0-16,-1 1 0 0,0 1 0 0,4-3 0 0,1 3 192 0,0-3 0 16,-4 2 0-16,-3-1 0 0,0 1-192 0,2 1-176 15,3-3 48-15,0 0 0 0,-1 2 128 0,2 1 0 16,-2 0 0-16,3 1 0 0,0 0 0 0,0 5 0 15,-1-2 0-15,-2 0 0 0,-2 3 0 0,1 0 0 0,-1 0 0 0,3 0 0 16,2 1 0-16,0 2 0 0,0-2 160 0,3 2-160 31,1 1 128-31,2 0-128 0,-2 3 0 0,3 2 144 16,2 0-144-16,-2 4 0 0,-3 2 0 0,-1 2 0 0,-1-3 0 0,-1 4 0 0,-1-3 0 0,0-1 0 16,1 1 0-16,1 0 0 15,2 2 0-15,-1-5 0 0,-4 2 0 0,3 0 0 16,-1-3 0-16,3 0 0 0,1 3 0 0,-3 4-176 15,1-4 48-15,-3 6 0 0,0 0 128 16,-3 5 0-16,3-2 0 0,0 2 0 0,1-4 0 0,-1 1 0 16,5-4 0-16,-3 0 0 0,2 0 0 0,1 0 0 0,4-4 0 0,-2-2 0 15,0 2 0-15,0 0 0 0,0 4 0 0,3 0 0 0,1 0 0 16,-1 0 0-16,1 2 0 0,3 1 0 0,1-3 0 0,2 0 0 16,-1 1 144-16,2-1-144 0,3 0 0 0,-3 0 0 15,-1 0 0-15,1-1 0 16,0-2 0-16,-1-1 0 15,2-1 0-15,-2-1 0 0,0 1 0 0,1 1 0 0,0-1 0 0,-1 1-144 0,2-1 144 0,-2 1 0 16,-2 0 0-16,-1-2 0 0,3-1 0 0,0-1 0 16,1-5 0-16,-3 1 0 0,2-1 0 0,-1-1 0 31,2-1 0-31,3 0 0 0,-1 1 0 0,3-3 0 0,0 2 0 0,0 3 0 16,1-1 0-16,1-1 176 0,0 0-48 0,0 3 0 15,3-1-128-15,1 3 0 0,2-2 0 0,2 6 0 16,2-1 0-16,0 4 0 0,-2-4 0 0,5 5 0 0,1-3 160 15,-3 1-160-15,0-1 192 0,2-2-192 0,-3-2 128 0,-2 1-128 16,2-4 0-16,0-2 0 0,-3 0 0 0,1-4 0 16,1 0 0-16,-2-5 0 0,7-10 0 0,-11 11 128 15,1-3-128-15,-1-2 0 0,11-6 192 0,-13 7-192 16,13-7 192-16,-12 4-192 0,12-4 352 0,-10 0-32 16,10 0-16-16,0 0 0 0,0 0-304 0,-11 4 0 0,11-4-128 0,0 0 128 15,0 0 0-15,0 0 240 0,0 0-32 0,0 0 0 16,0 0-208-16,0 0 0 0,0 0 128 0,0 0-128 15,0 0 208-15,0 0 0 16,0 0 0-16,0 0 0 0,0 0-16 0,0 0-16 16,0 0 0-16,0 0 0 15,0 0-48-15,0 0 0 0,0 0 0 0,0 0 0 0,0 0 192 0,0 0 48 16,0 0 0-16,4-8 0 0,3 1-48 0,0 0-16 16,3 0 0-16,1 0 0 0,-3 0 0 0,2-3 0 15,-3 2 0-15,4-2 0 0,-1 1-304 0,-3 3 0 16,4-5 0-16,0 1 0 0,-1-1 192 0,2 0 0 0,1 1-16 0,2-4 0 15,2 3 16-15,1-3 16 0,2-4 0 0,-1 0 0 16,1 0 192-16,1-3 48 0,2-3 0 0,2-1 0 0,-4-2-192 16,4 0-48-16,0-3 0 0,2 2 0 0,1-1-80 0,0-1-128 15,-3-3 176-15,0 0-176 16,4 0 240-16,2-1-64 16,-2-1-16-16,-1 0 0 0,4-1-32 0,-3 0 0 0,-1 1 0 0,4-1 0 0,2 0 128 0,3-1 0 15,0 3 16-15,-1 1 0 16,3 1-144-16,0 5-128 0,0-1 192 0,0 1-192 15,0-1 160-15,0 0-160 0,0 2 128 0,0-2-128 0,4 0 176 0,1-1-48 0,2-2-128 16,4 1 192 0,0-2-48-16,3 0-16 0,0-2 0 0,-3 1 0 15,0 1-128-15,-4 1 160 0,0 2-160 0,2-1 160 16,0-2-160-16,7 2 0 0,2-2 0 0,3 1 0 0,1-3 0 0,-1 4 0 0,-3-1 128 16,0 2-128-16,-2-2 128 0,5 2-128 15,4 0 0-15,4-2 128 0,3-1-128 0,0 3 0 16,-4-1 0-16,-1 3 0 0,-2-1 0 0,3 3 0 15,4-2 0-15,1-1 0 0,7-2 0 0,-4-2 0 16,-1-1 0-16,-6 1 0 0,-1 0 0 0,4 0 0 16,0-1 0-16,4 1 0 15,3-6 0-15,-2 5-176 0,-5-4 176 0,0 5-192 0,-3 5 192 0,3-4 0 16,7-1 0-16,2 0 0 0,2 1 0 0,-5-1 0 0,-5 4 0 0,-2-4 0 16,-2-3 0-16,3 2 144 0,2 1-16 0,5 1-128 0,-4 2 0 15,-3-3 0-15,-3 1 0 0,1 2 0 16,-3 1 0-16,3 2 0 0,5-2-160 0,2 0 160 15,5 1 0-15,-6-1 0 0,-6 10 0 0,0-3 0 16,0 3 0-16,6-3 0 0,7-1 0 0,-1 1 0 16,1 4 0-16,-4 2 0 0,-5-2 0 0,5 3 0 15,3-1 0-15,5 4 0 16,4-3 0-16,-5 6 0 0,-3 1 0 0,-4 1 0 0,6 2 0 0,5 0 0 16,7 1 0-16,-4 3-176 0,-7 3 176 0,1 1-128 15,-1 0 128-15,5 3 0 0,4 3 0 0,0 2 0 16,-5 2-128-16,-4 0 128 0,-1 0-128 0,1 3 128 15,4-3 0-15,-1 4 0 0,-5 0 0 0,-2 2 0 16,-7 0-128-16,6 1 128 0,2 0-128 0,3-3 128 0,1 3-176 16,-5 0 176-16,-3 2-208 0,-5-1 80 0,1 3 128 0,-3 1 0 15,1-1 0-15,2 2 0 0,4-2 0 0,-10 2 0 16,-8-1 0-16,-1 2 0 0,-2-3 0 0,0 3 0 16,-1-3 0-16,3-3 0 0,3 2 0 0,-2-6 0 15,-1 0 0-15,-6 0 0 0,-10-2 0 0,-1-2 0 0,-3-2 0 0,-6-1 0 31,2 0 0-31,-6 1 0 0,2-1 0 0,-2-2 128 0,-1-2-128 16,0 0 0-16,1-4 0 0,-3 1-128 16,-6 1 128-16,3-1 0 0,-5 1 0 0,-1-1 0 0,-3-1 0 0,1 1 0 15,-5-2 0-15,-2 3 0 0,-1-2 0 0,-7-3-128 16,10 6 128-16,-10-6-128 0,0 0 128 0,0 0 0 16,0 0-144-16,0 0 144 0,0 0 0 0,0 0 0 15,0 0-144-15,0 0 144 0,0 0-192 0,0 0 32 0,0 0 0 0,0 0 0 16,0 0 160-16,0 0 0 0,0 0 128 0,0 0-128 15,0 0 0-15,0 0 144 0,0 0-144 0,0 0 0 16,0 0 0-16,0 0 0 0,0 0 0 0,1-4 0 16,5-1 0-16,-6 5 160 0,4-4-160 0,3 3 128 15,-7 1-128-15,4-2 0 0,-4 2 0 0,4-4 0 0,2 1 0 16,-2-1 0-16,0-3 0 0,-1 2 0 0,-3-4 0 0,3-2 0 16,-6 1 0-16,3-1 0 0,-4 0 0 0,-3-3 0 15,1 0 0-15,-2 0-176 0,-3 0 176 0,-2-1-192 16,2-2 192-1,-4 2-192-15,-2-6 192 0,-1 3 0 0,-4 0 0 0,-2-2 0 16,-3 1 0-16,1 1-128 0,-1-3 128 0,-3 3-192 16,-2-3 192-16,-2 3 0 0,-5 0 0 0,0-3 0 15,0-3 0-15,-8 2 0 0,-5-2-160 0,-5 0 160 16,-2 3-128-16,-3 1 128 0,3-6 0 0,-4 3 0 0,2 0-224 16,0 1 64-16,-2 5 16 0,-3 2 0 15,-5 1 144-15,0 0 0 0,2 3 0 0,-1-1 0 16,-4 3 0-16,3-2 0 0,-3 1-160 0,-3 0 160 0,-4 2 0 15,2-3 0-15,-3 4 0 0,4 0 0 16,0 0-272-16,-5 0 48 0,-2 3 16 0,-1 4 0 0,-3-4 16 0,-1 2 0 16,3 4 0-16,-5-2 0 0,-2 0 192 0,-2 1 0 15,-4 2 0-15,3-2 0 0,1 1 0 0,-7-2 0 0,-4-2 0 0,-3 2-144 16,2 2 144 0,-2 2-128-16,0-3 128 0,-1 5-128 0,-5-1 128 0,4 4 0 0,-2 2 0 0,-4 0 0 15,-7 3-144-15,4-3 144 0,0 3-160 0,-3 0 160 16,-4-1-256-16,2-1 64 15,5 2 0-15,-3-3 0 0,-2 3 192 0,-1 0 0 0,5 1 0 0,0 1 0 16,1-2 0-16,-1 2-176 0,-4 3 176 0,5 1-208 16,6 1 208-16,-3 4 0 0,-2 5-160 0,2 2 160 15,3-3 0-15,5 6 0 0,0 4 0 0,-1 0 0 16,0 1 0-16,5 2 0 0,3 1 0 0,3 6 0 0,0 5-176 0,1 4 176 16,0 3-128-16,2-1 128 15,3-3-176-15,2 0 176 0,0-1-208 0,2-5 80 16,1 1-32-16,3-2 0 0,2 0 0 0,5 1 0 0,3 2 160 0,-5-3 0 15,-2 3-144-15,5-3 144 16,1 0 0-16,5 0-144 0,1-1 144 0,-1 1 0 16,6 0-192-16,-3 7 192 0,-2 1-192 0,6 6 192 15,2-4 0-15,2 4 0 0,3-4 0 0,5 1 0 0,3-4 0 0,0 2 0 16,0-2 0-16,0 1 0 0,4 0 0 0,-5-1 0 16,5 0 0-16,-2 0 0 0,2-7 0 0,2-1 0 15,5-2 128-15,0-6-128 0,0-4 0 0,2 2 0 0,2 0 0 16,-1 0 0-1,-2-1 0-15,2 0 0 0,-3 1 0 0,2-3 0 0,1-4 0 0,1 3 0 16,1-3 0-16,1 4 0 0,0-4 0 0,2 0 0 16,2-4 0-16,4 1 0 0,0-1 0 0,0-1 0 15,0-2 0-15,1 1 0 0,4 1 896 0,1 1 96 16,1-7 16-16,2 4 0 16,0-3-1616-16,2 2-320 0,1-2-64 0,6-1-16 0,0 0 1008 0,0-3 0 15,5 0 0-15,2-3 0 0,2 2 320 0,3-2-32 16,2-2-16-16,2-1 0 0,0 1-272 0,0-6 0 0,3-3 0 0,-1-2 0 15,-2-2 544-15,3-2 0 0,-12 2 0 0</inkml:trace>
  <inkml:trace contextRef="#ctx0" brushRef="#br0" timeOffset="68909.16">16116 6797 30575 0,'4'-14'2720'0,"-1"-4"-2176"0,-3 0-544 0,-3-2 0 0,-1 1 1264 0,-3-5 144 16,-3-2 16-16,-1-1 16 15,0 1-1088-15,0-6-224 0,1 0-128 0,-1-5 160 16,0 0-160-16,-2-2 192 0,5-2-192 0,-3 2 192 0,4-4-192 0,0 0 0 15,3-3 0-15,1 0 0 0,3 0 0 0,0-3 160 16,0 2-16-16,3 1 0 0,1-2 0 0,0 2 0 0,-1-2 0 0,4 2 0 16,0 2-144-16,1 1 0 0,2-7-160 0,1-3 160 15,-4 0 0-15,1-1 128 0,5-3 16 0,-2-3 0 16,3 1-144-16,0 1 0 0,-3-1 0 0,0-1 0 16,-1-1 0-16,1 1 0 0,0-3 0 0,-4 0 0 15,-4-1-208-15,-2 0 80 0,-2 0 128 0,-2 0-208 31,-1 0-416-31,-6-3-80 0,-4-1 0 0,-1-1-16 16,-6 4 128-16,-4 2 16 0,-6 6 16 0,2 8 0 0,-6 3 288 0,-2 7 48 0,-2 3 16 0,0 5 0 31,-1 5-176-31,3 5-16 0,5 3-16 0,2 4 0 0,3 4 416 0,2 6 0 16,5 3 0-16,2 5 0 0,1 0 0 0,0 6 0 0,5 2 0 16,-2 5 0-16,0 1 0 0,3 6-192 0,-3 1 192 0,3 4-192 15,4 6 192-15,0 1 176 0,0 6-48 0,0 5 0 16,0 4-256-16,0 3-64 0,0 5-16 0,3 2 0 15,-3 0-304-15,3 6-64 16,-2 1-16-16,2 8 0 0,0 4 400 0,-6 5 192 0,-1 2-160 0,0 1 160 0,-3-1-128 0,-3 4 128 16,2 4 0-16,-3 7-144 0,-1 1 144 15,-2-3 0-15,-2-4 0 0,3 0 0 0,-3-4 0 0,3 2 0 16,3-6 0-16,1-2 128 16,3-8-128-16,3-5 0 0,1-4 0 0,3-5 0 15,0-2 0-15,2 2 0 0,0-3 0 0,1 6 0 16,3-3 0-16,0 0 0 0,4-4 0 0,2 1 0 15,2-2 0-15,2-3-128 0,-3-3 128 0,0 0-192 16,4 1 192-16,0 0 0 0,3 2 160 0,-4-6-160 16,1 0 176-16,-4-4-176 0,2-7 192 0,-4 2-192 0,-1-2 256 0,-2-4-64 0,3-6-16 0,-5-1 0 15,2 0-176-15,-2-3 160 0,0-3-160 0,0 2 160 16,2-2-160-16,-2-1 0 0,3 0 0 0,-3-3 0 16,0-3 0-16,0 5 0 0,4-1 0 0,-2 2 0 15,1 0 0-15,-1 0 0 16,0 1 0-16,-2 4 0 0,0 1 0 0,0 0-256 0,0 1 64 0,0 4 16 31,1 3-608-31,1-2-128 0,0-2-32 0,0-2-6688 16,3 2-1344-16</inkml:trace>
  <inkml:trace contextRef="#ctx0" brushRef="#br0" timeOffset="69119.45">15418 8486 4079 0,'14'7'368'0,"1"0"-368"16,3-3 0-16,3 1 0 0,0 0 4944 0,0-1 928 0,-2-4 176 0,2-4 32 16,0-1-3904-16,0-1-800 0,0-2-160 0,4-3-16 15,-3-5-832-15,6-2-176 16,-1-7-16-16,1-6-16 15,-1-5-1056-15,1-4-224 0,-5-6-32 0,2-6-16 16,-2-5 400-16,0-2 96 0,2-5 16 0,-4-5 0 0,4-9 848 0,-4-5 160 0,-3-6 32 0,0 0 16 0,0 0 432 0,3-2 96 16,-3-1 16-16,-4-3 0 15,1 2 208-15,-2 2 32 0,-2 4 16 0,0 0 0 16,-2-2-944-16,0 0-256 0,-2 4 0 0,-2-3 128 16,0-1-128-16,-1-2-256 0,-1-5 64 0,1 4 16 0,0-3-16 0,3 2-16 0,0 0 0 15,0-2 0 1,0 0-544-16,-2 3-96 0,-1 3-32 0</inkml:trace>
  <inkml:trace contextRef="#ctx0" brushRef="#br0" timeOffset="70787.14">21943 9723 6959 0,'0'0'624'0,"8"0"-496"0,2-3-128 0,-10 3 0 16,7-4 3840-16,-7 4 768 15,9-3 128-15,-9 3 48 0,0 0-3216 0,4-7-640 16,-1 0-128-16,-3 7-32 0,-3-13-576 0,-3-1-192 16,-1 0 128-16,-3-2-128 0,1-4 0 0,-2-1-272 0,-1 0 48 0,1-1 16 15,0 1 208-15,-3-4 0 0,3 1 0 0,-3 2 0 16,-3-3 0-16,2 1-176 0,1 2 176 0,0 0-160 16,-1-3 160-16,-2 0 0 0,-4-2 0 0,2 1 128 15,2 1-128-15,-5-3 0 16,-4 3 0-16,-1-1 128 0,-8-1 16 0,1 2 16 0,1-3 0 0,-1 0 0 0,-5-3-160 0,0-1 0 0,3 0 0 15,-2 1 0-15,5 2 0 0,-3-3 0 16,4 3 0-16,-3 1 0 0,-1-3 0 0,-3 2 0 0,-7 0 0 0,-5-1 128 16,-2 3-400-16,-4-1-96 15,0 3-16-15,1-5 0 16,9 2-16 0,4 3-16-16,4-3 0 0,2 3 0 0,3 0 160 0,-3 2 16 0,-2 3 16 0,0 2 0 0,0 4 224 0,0 1 0 0,0 5 0 0,3 4 0 15,-3 4 0 1,0 1 0-16,3 5 0 0,4 2 160 0,4 6-160 0,0 7 0 15,5 1 0-15,0 6-176 0,3 0-112 0,1-1-32 16,-1 3 0-16,2 0-6400 16,4 4-1296-16</inkml:trace>
  <inkml:trace contextRef="#ctx0" brushRef="#br0" timeOffset="71347.67">19990 10941 4079 0,'25'51'176'0,"-7"-16"48"0,0 1-224 0,-1 2 0 0,1-5 0 0,2 2 0 0,1-5 3568 0,0 0 656 16,4-3 144-16,-3-4 32 15,2-2-2624-15,4-3-528 0,-3 1-96 0,4-6-32 16,-1-1-192-16,-2-4-32 0,-1 2-16 0,2-2 0 15,-2-2-432-15,4 1-96 0,-4-5-16 0,-2 3 0 16,0-1-176-16,2-1-32 0,-4 1-128 0,2-1 192 16,0 2-192-16,0 1 0 0,-2-2 0 0,6 0 0 15,4 2-336-15,7-6-16 0,2-3 0 0,5 3 0 0,-1-4 352 0,2-1 0 16,3-1 0-16,-3-1 0 0,-3 0 144 0,-4 1 112 16,-2 0 0-16,-2-1 16 0,-3-1-64 0,1 0-16 15,6-3 0-15,3-1 0 0,1 3 48 0,-4-2 0 0,0-1 0 0,-3 3 0 16,1-3-240-16,-2 0 0 0,-1-5 0 0,-4 0 0 15,-2-1 0-15,-3 0 0 0,0-3 0 0,-4-1 0 16,-3 1 0-16,0 0 0 0,0-1 0 0,-3 1 0 31,-2-4 448-31,-1 0 112 0,1-2 16 0,-2 1 0 16,3-5-64-16,-3-1 0 0,-1-1 0 0,-3 1 0 0,4-6 48 0,-4 2 0 16,1 2 0-16,-2-7 0 0,-2-3-112 0,-4 1 0 15,0-6-16-15,-7 2 0 0,-4-6-432 0,-1 0 0 16,-1 0-144-16,-1 0 144 0,0 2-192 0,0-7 192 15,-1-4-192-15,-5 0 192 0,1-2-160 0,-6 3 160 0,-3-6-128 0,-1 6 128 16,-2 4-192-16,-3 4 32 0,-5 0 16 0,-2 0 0 16,-7-4 16-16,2 2 0 0,2 2 0 0,-1 3 0 15,3 0 128-15,3 0-128 0,3 4 128 0,0 4-128 32,1 3-400-32,0 3-80 0,-1-3-16 0,-1 0 0 15,-4-2-1504-15,0-1-304 0</inkml:trace>
  <inkml:trace contextRef="#ctx0" brushRef="#br0" timeOffset="94922.8">20758 8828 9663 0,'0'0'864'0,"0"0"-688"15,0 0-176-15</inkml:trace>
  <inkml:trace contextRef="#ctx0" brushRef="#br3" timeOffset="106762.06">21617 8874 8287 0,'0'0'368'0,"0"0"80"0,0 0-448 0,0 0 0 0,-8 8 0 0,8-8 0 0,-7 10 1472 0,7-10 224 15,-10 8 32-15,3 2 16 0,7-10-1392 0,-9 7-352 0,2 4 0 0,7-11 0 16,0 0 0-16,-11 7 0 16,11-7 0-16,-14 3 0 0,3 1 0 0,1-4 0 15,10 0 0-15,-11 0 0 0,11 0 128 0,-9-3-128 0,9 3 128 0,-9-4-128 32,-2 0 224-32,11 4-32 0,0 0 0 0,0 0 0 15,-8-3 176-15,8 3 16 0,0 0 16 0,0 0 0 0,0 0-32 0,-9-4-16 16,9 4 0-16,0 0 0 0,0 0-352 0,0 0 0 15,0 0 0-15,0 0 0 0,0 0 0 0,0 0 0 0,0 0 0 0,0 0 128 16,0 0-128-16,0 0-256 16,0 0 64-16,7-13 0 0,0 2 0 0,0 3 0 15,4-5 0-15,-2 5 0 0,3-3-64 0,-1 4 0 16,3-3-16-16,-2 6 0 0,-1 0 272 0,0 1 0 16,1 3 0-16,-3 4 144 0,1 2 48 0,-2 1 16 15,-1 1 0-15,-2 3 0 0,1 2-208 0,-3 2 0 0,0-1 0 0,-2 1 0 0,-1 3 0 16,-1 1 0-16,-2-3 0 15,0 0-160 1,-1-2-240-16,0 0-48 0,-1-2-16 0,-2-1 0 0,7-11 48 0,-9 11 16 0,0-4 0 0,9-7 0 16,-9 5 400-16,9-5 0 0,-12 2 0 0,12-2 128 15,-9 0 688-15,9 0 144 16,-11-2 16-16,1-3 16 0,1 0 480 0,0-1 80 0,2 1 32 0,0-1 0 16,7 6-608-16,-11-7-112 0,2 0-32 0,2 0 0 15,0 0-448-15,2 0-80 0,5 7-32 0,-6-10 0 16,1 2-272-16,3-3 0 0,-1 1 0 0,1-1 0 31,2 0-432-31,2 1-144 0,5-1-16 0</inkml:trace>
  <inkml:trace contextRef="#ctx0" brushRef="#br3" timeOffset="106979.11">21634 9002 4079 0,'0'0'368'0,"0"0"-368"0,1 13 0 0,-1-2 0 16,0-11 1024-16,-4 12 144 0,4-12 32 0,0 0 0 0,-9 7-1056 0,9-7-144 15,-12 7-144-15,-1-7 144 0,1-3 0 0,-1-1 240 16,1-6-16-16,-4-1 0 0,0-3 2192 0,0-1 432 16,-2-3 96-16,0-2 0 0,-3 1-1536 15,0-2-320-15,-4 0-64 0,1 3-16 0,2-3-560 0,0 3-96 0,4-3-32 0,-2 3 0 16,5-3-192-16,1 3-128 0,3 4 160 0,1 0-7376 16,3 3-1472-16</inkml:trace>
  <inkml:trace contextRef="#ctx0" brushRef="#br3" timeOffset="108438.95">21642 9196 12959 0,'0'0'576'0,"0"0"112"0,0 0-560 0,0 0-128 0,0 0 0 0,0 0 0 0,0 0 496 0,0 0 64 0,0 0 16 0,0 0 0 0,0 0-576 0,10-4 0 15,-3-2 0-15,0 0 0 16,0-1 0-16,-3 0 0 0,-4 7 0 0,7-6 0 16,0-4 576-16,0 1 16 0,0-3 0 0,-3 3 0 15,3 0 304-15,-4 0 48 0,1 0 16 0,-4 9 0 16,0 0-48-16,7-12 0 0,-4 1 0 0,1 0 0 16,-4 11-16-16,4-10-16 0,-1-1 0 0,-3 11 0 0,0-14-416 0,1 3-80 15,-1 0 0-15,-1 1-16 0,-2 1-368 0,-1 0-208 16,4 9 16-16,-7-11 16 15,3 4-976-15,4 7-192 0,-7-7-32 0,7 7-16 16,-7-7 64-16,7 7 16 0,0 0 0 0,0 0 0 16,0 0 1104-16,0 0 208 0,0 0 0 0,0 0 0 0,0 0 1120 0,0 0 112 15,0 0 32-15,0 0 0 16,0 0-176-16,0 0-48 0,0 0 0 0,0 0 0 16,0 0-1040-16,-3 11 0 0,3-11-128 0,-4 14-16 31,4-14-304-31,-7 14-48 0,3-3-16 0,4-11 0 0,0 0-448 0,0 0-80 0,-14 7-32 0,1-3 0 15,2-4-640-15,0-2-128 0,-3 0-16 0,3-3-16 16,-5-1 432-16,2 3 96 0,0-1 0 16,-2 0 16-16,0 3 1632 0,2-1 320 0,3 2 64 0,-3 0 16 0,0 0 624 0,-1 3 128 15,3 1 16-15,-2 0 16 0,-2-1-624 0,1 4-128 16,1-1-32-16,0 2 0 0,-3 3-400 0,2 0-96 0,-3-2-16 0,-2 3 0 31,2 1-816-31,0-1-160 0,4 2-48 0,-1-1 0 16,4-1-768-16,-3 1-176 0,3-1-16 0,1 0-16 0,-1-3 1392 0,4 4 288 0,-4-1 128 0,4 1-128 15,-3-1 960-15,3 2 192 0,-2 2 32 0,3-1 16 16,-1 2 128-16,0 1 16 0,2 3 16 0,-2 0 0 0,0-2-624 0,2 6-128 16,-3 3-32-16,1 1 0 0,-3 2-448 0,1 3 0 31,2 3 0-31,3 2 0 0,-3 0 0 0,0-1 0 0,0 0-176 16,0-6 176-16,0 0-384 0,0-7 32 0,3-3 16 0,-3-2 0 15,3-5 336-15,-3-4-176 0,7-11 176 0,-10 7-128 16,10-7-144-16,0 0-32 0,-14 3 0 0,14-3 0 31,-8 0-128-31,8 0-16 0,0 0-16 0,0 0 0 0,0 0 1136 0,-7-7 224 0,7 7 64 0,0 0 0 16,-3-10 208-16,3 10 48 0,0-12 16 0,3 2 0 15,-1 0-848-15,0-1-192 0,2-3-16 0,2 0-16 16,1 0-464-16,4-1-80 16,0-2-32-16,3-3 0 0,0 0-608 0,-1-4-112 0,1-3-16 0,0 0-16 15,2-6-1584 1,-2 1-320-16,2-1-64 0,-1 1-16 0,2 0 3152 0,-1 0 448 0,3-2 176 0,-6 1 32 0,3 1 2352 0,-2 1 448 0,1-1 112 0,2 1 16 15,-2 4-1984 1,2-5-384-16,4-3-64 0,-2 3-32 0,1 2-736 0,2-2-160 16,-1 2-32-16,1 3 0 15,-1-1-2080 1,-3 3-416-16</inkml:trace>
  <inkml:trace contextRef="#ctx0" brushRef="#br3" timeOffset="108666.27">21444 8761 5407 0,'-24'17'480'0,"-1"2"-480"15,-7-1 0-15,3 6 0 0,1 1 432 0,-4 7-16 32,3 3 0-32,-2 1 0 0,2 0-416 0,-3-1 0 0,2 2 0 0,-2 2 0 15,0-3 0-15,-3 0 0 0,3-1 0 0,-2 0 0 16,0-2 0-16,2-1 0 0,4-1 0 0,3-2 0 16,0 3 768-16,4 0 64 0,3 0 0 0,-3 0 16 15,6 0 80-15,2 3 16 0,1-1 0 0,2 1 0 16,3-3-544-16,-2-5-96 0,4 1-32 0,1-4 0 15,0-3 48-15,1-2 0 0,-1-2 0 0,-1-1 0 0,0-4-112 0,1-1-16 16,4-11 0-16</inkml:trace>
  <inkml:trace contextRef="#ctx0" brushRef="#br3" timeOffset="123771.42">17634 9469 10991 0,'0'0'-3904'0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7:52:48.97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21444 10063 12383 0,'0'0'1088'0,"0"0"-864"0,0 0-224 0,0 0 0 15,0 0 1920-15,-10-6 320 0,1-1 80 0,9 7 16 16,-9-11-1920-16,2 1-416 0,-3 0 0 0,2 2 0 16,1-3 0-16,0 1 0 0,0-1 0 0,0 0 0 0,-1 1-128 0,1 0-16 15,0-2 0-15,-3-1 0 0,2-1 144 16,1 2 192-16,-3-5-32 0,-1 2-16 0,0-2 112 0,-3-1 32 15,3 0 0-15,-2-5 0 0,2 0 480 0,-3-2 80 0,0-3 32 0,0 0 0 32,2 3-64-32,-1-2-16 0,-2-2 0 0,-2 1 0 0,4-7 224 0,-1 3 64 0,1 3 0 0,-4-6 0 15,1 2-480 1,-2 1-96-16,0-2 0 0,-1 1-16 0,1 1-288 0,-2 3-48 16,3 1-16-16,-5 3 0 0,-6 1-144 0,-1 2 0 0,4-4 0 15,1 1 0-15,-1-2 0 0,0-3 0 0,3 2-192 0,1-4 192 16,0 4-192-16,3-1 192 0,-3-1-160 0,3-1 160 15,-3 0 0-15,3-1 0 0,-3 0 0 0,5 3 0 0,-2 1 0 0,-1 3 0 16,3 0 0-16,-5 4 0 0,1 1 0 0,0 4-192 16,-4-3 48-16,2 8 16 0,1 0 128 0,-1 3 192 15,1 2-32-15,3 3-16 0,-6-1-144 0,2 1 0 16,-3 6 0-16,4-1 0 0,-3 2-144 0,5 1-64 16,-2-2-16-16,3 1 0 31,1-2-752-31,1 1-160 0,3-1-16 0,-3 3-16 15,6-5 320-15,-1 2 64 0,11-2 16 0,-12 2 0 0,12-2 560 0,-11 4 208 0,2 1-144 0,9-5 144 16,-7 7-208-16,7-7 32 0,-7 12 16 0,0-1 0 16,7-11 160-16,-2 16 0 0,0-3 0 0,2 2 0 15,2 2 0-15,0 3 0 0,-2 0 0 0,0 3 0 16,0 2 0-16,0-3 0 0,3 2 0 0,-3 1 0 16,0 1 0-16,0 1 0 0,0-1 0 0,0 1 0 0,-3 2 0 0,1-2 0 15,0 1 0-15,-1-3 0 0,-1-4 0 0,1 1 0 16,1 1 0-16,0-2 0 0,-2 2 0 0,1-1 0 0,-1-1 128 0,-2 3-128 15,2-3 0-15,1 2-192 0,3 1 32 0,-1 4 0 32,-2-3 160-32,-4 0-160 0,0 1 160 0,-1 5-160 0,1-2 160 0,-3 3 0 15,-1-1 0-15,0 3-128 0,0 0 128 0,1 3 0 0,3 0 0 0,0 4 0 16,-1-7 0-16,5 4 0 16,3 1 0-16,1 2 0 0,2 2 192 0,4 0-16 0,0 0-16 0,3-1 0 15,1 1-160 1,0 0 0-16,3-4 0 0,0 2 0 0,0-4 128 0,-1 3 64 15,0-1 0-15,1 0 0 0,3-2-192 0,-3 2 192 0,-1-1-192 16,-1-2 192-16,-1 0-192 0,0 2 160 16,-2 0-160-16,1-4 160 0,-3-2-160 0,2 1 0 0,0 1 0 15,0-4 0-15,3-2 0 0,-3-1 0 0,2 3 0 0,3-8 0 16,-1 2 0-16,0-5 160 0,2 5-160 0,-1-3 160 16,0-3-160-16,0 1 0 0,1 1 0 0,2-1 0 15,-2-2 0-15,2 0 160 0,-3 1-160 0,-2-3 160 16,2-1-160-16,0 0 160 0,3-3-160 0,-3-1 160 0,1-3 32 15,-1 0 0-15,0-1 0 0,0-1 0 0,1-1 0 0,-4-1 0 32,3 1 0-32,-4-4 0 0,-3 0 16 0,4 0 16 0,0 0 0 0,-1 0 0 15,1 0-96-15,1 0-128 0,-3 0 176 0,2 2-176 16,1-1 0-16,-3 1 0 0,2 0 0 0,1 1-192 0,-3 1 192 0,4 0 0 16,-1 1 0-16,2 0 0 0,2-1 0 0,2-2 0 0,3 1 0 15,1-1 0 1,2-2 0-16,-2 0 0 0,6 0 144 0,-6 0-144 15,2-2 384-15,-2 0-32 0,2-1 0 0,-2 1 0 16,1 0 192-16,-2-1 32 0,-1-1 16 0,-1 1 0 16,-1-4-224-16,-2 3-48 0,0-5-16 0,0 2 0 15,3 0 0-15,-5-2 0 0,1-2 0 0,2 1 0 16,-3-1-160-16,1 0-16 0,2-3-128 0,-2 3 192 0,-1 1 128 16,1 2 0-16,5-2 16 0,-2-4 0 15,0 3-160-15,-3-3-48 0,3 3 0 0,2-3 0 0,-2 0 160 16,3 0 32-16,-3-1 0 0,-3-2 0 0,-1-1 512 0,0-4 128 0,2-2 0 0,-4 2 16 15,-3 1-720-15,2-4-128 0,-2 0-128 0,0-3 144 16,1 3-144-16,-6-3 0 0,1 1 144 0,0-1-144 0,-1-2 0 16,0 0 0-16,1 1 0 0,-3-3 0 0,-6-6-160 0,-3 1 160 15,-2-6-192-15,-7 2 192 0,-3 1-208 0,-3-2 64 16,-6 2 16-16,-1-4 0 0,-3-2 128 0,-3 0 0 16,-1-2-144-16,-2-3 144 0,2 0 0 0,0-2 0 15,-1-7 0-15,3 6 128 0,-5 3-128 0,0 3-192 31,-2-1 32-31,-1 1 16 16,-1-2-560-16,-3 0-128 0,4 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7:56:32.64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14209 10357 2639 0,'0'0'0'0,"0"0"240"0,0 0-240 0,0 0 0 0,0 0 0 0,0 0 0 0,-10-7 6208 0,10 7 1216 16,-11-10 224-16,0 2 48 0,-2 1-6176 0,2 0-1248 0,3-4-272 0,-6 4 0 15,0-7 0-15,0 0 0 0,0-2 0 0,3-3 0 16,-4-3-256-16,1-4 64 0,0-3 0 0,-3 1 0 16,2 0 192-16,-3 2 0 0,1 0 0 0,-1 0 0 31,1 1 0-31,-1 3 160 0,-2-6-160 0,-1 6 192 0,-2-2-192 0,0 5 0 15,3 2-192-15,-3 0 192 16,-2 5 0-16,0-1 0 0,-3 5 0 0,3-3 0 0,-4 5 0 0,1 2-224 16,-4 4 48-16,0-2 16 0,1 2 160 0,2 0 128 15,1 0-128-15,1 5 176 0,2-1-176 0,4 3 0 0,3-3-192 0,-3 3 192 16,5 3-144-16,-2 1 144 0,4 3 0 0,1 4 0 16,-1 3-176-16,0 1 176 0,3 6-160 0,-1 0 160 31,5 1-896-31,1 10-64 0,0 4-32 0,2 3 0 0,4 0-416 0,0-1-64 0,4 1-32 0,3 3 0 15,3 1-160-15,4 0-48 0,4 4 0 0,4-1 0 32,4-1 224-32,4-5 32 0,2-3 16 0,12-3 0 0,6-4 4224 0,3-8 848 0,0-5 160 0,1-4 48 15,-1 0-992-15,-3-1-192 0,-4 1-32 0,-3 0-16 16,-4-5-736-16,2-4-144 0,1-1-16 0,0-3-16 16,1-6-288-16,-3-1-48 15,-2-1-16-15,-6-6 0 0,-6-3-576 0,-2-4-128 0,-3-4-32 0,-3-4 0 16,-5-3-160-16,-4-8-16 0,-6-1-16 0,-6-7 0 0,-1-1-416 0,-10-1 0 15,0-1 128-15,-11-4-128 0,-4-1-160 0,-3 2-64 16,-7-3-16-16,-4 4 0 0,1 0-32 0,-1-1-16 16,8-2 0-16,-2 3 0 15,1 1-2784-15,1 1-544 0,-13-18-112 16,-3 15-12256-16</inkml:trace>
  <inkml:trace contextRef="#ctx0" brushRef="#br0" timeOffset="1073.11">16752 5306 1311 0,'0'0'128'0,"0"0"-128"0,0 0 0 0,0 0 0 16,0 0 6816-16,0 0 1344 16,5-6 272-16,-5 6 48 0,-2-11-6192 0,-1 3-1248 0,-1-1-240 15,-1 2-48-15,-2 0-416 0,-2-2-80 0,0-2 0 16,-3-2-16-16,-1-1-240 0,-4-3 0 0,3 2 0 16,-4-3 0-16,0-2 0 0,-4-1-128 0,-6-2 128 0,0-1-160 15,-4 2-32-15,-4-3 0 0,0 4 0 0,-6 3 0 16,-4 0 192-16,0 4 0 0,3 1 0 0,2 1 128 15,-1 2-128-15,6 1-192 0,-3 4 64 0,0 3 0 16,0 4 128-16,0 5 0 0,-3 4-144 0,2 3 144 0,-2 0-144 0,6 4 144 16,-1 3-192-16,10 0 192 15,4 4-448-15,5-3 32 0,4 2 0 0,7 1 0 16,4 0-480-16,6 3-112 0,6-2-16 0,3-1 0 0,3-1 512 0,4 3 80 16,6-1 32-16,3 1 0 0,4 0 192 0,0 1 32 15,0 2 16-15,3 2 0 0,-3-3 160 0,1 2-208 16,2 1 80-16,1 0 128 0,-1-3 0 0,4-1 0 15,4 4 0-15,5-6 0 0,7-2 0 0,-2-2 0 0,2-1 176 16,-5-3-176-16,0 3 256 0,-4-4-64 16,0 0 0-16,-7 2 0 0,0-3-64 0,0 0-128 15,0-3 176-15,-5-1-176 0,-4-5 576 0,-4-2 16 16,-7-8 0-16,-2-3 0 0,-7-4 1392 0,-6-8 288 0,-8-7 48 0,-9-7 16 16,-8-7-432-16,-8-11-96 0,-5-10-16 15,-5-1 0-15,-5-5-1344 0,-2-3-288 0,-6-3-160 0,-5 1 192 16,-10 2-320-16,-7-1-64 15,-8-4-16-15,7-1-19488 0</inkml:trace>
  <inkml:trace contextRef="#ctx0" brushRef="#br0" timeOffset="1965.36">20701 5923 17039 0,'-7'-15'1520'0,"1"2"-1216"0,1-5-304 0,-3-3 0 0,-6-4 3360 0,-5-3 608 16,1-1 128-16,-7 3 32 0,2 1-2784 0,-7-2-576 15,-5 2-96-15,-6 0-32 0,-3-3-432 0,-3 0-80 16,-6 2-128-16,0-2 176 0,0 0-176 0,3 1 0 15,5 1-192-15,3-1 192 0,-1 2-400 0,1 5 32 16,2 1 16-16,-2 5 0 0,2 3 16 0,2 6 0 0,5 3 0 0,1 7 0 0,4 1 32 16,5 8 16-16,9 5 0 0,2 3 0 31,6 8-576-31,8 7-112 0,7 3-32 0,5 5 0 0,5 1 384 16,6 1 80-16,4-4 16 0,3 2 0 0,3-2 528 0,-3 5 0 0,4 2 0 0,-1 5 144 15,4 0 16-15,0 5 0 0,-3 0 0 0,8 1 0 0,2-2-400 16,4-7-80-1,0-3 0-15,-1-6-16 0,1-3 208 0,-7-6 128 0,-4-3-160 0,-5-3 160 16,-2-4 0-16,-4-5 192 0,-1 1-16 0,-4-2 0 0,0-4 272 0,0-3 64 16,-2-4 16-16,1-4 0 0,2-3 960 0,-3-3 192 15,4-7 48-15,-3-1 0 0,-1-3 480 0,0-4 96 16,1-6 32-16,-4-2 0 0,-4 1-912 0,-4-6-176 16,-2-1-32-16,-4-2-16 15,-1-7-832-15,0-3-176 0,-9-2-16 0,-2-5-16 16,-6-2-160-16,-4-4 160 0,-3-3-160 0,-1 0 160 15,-10 3-160-15,-3 0-256 0,-1 2 64 0,-8-1 16 0,-4 3 176 0,-10 2 0 16,-6-1 0-16</inkml:trace>
  <inkml:trace contextRef="#ctx0" brushRef="#br0" timeOffset="20277.41">13717 4638 1311 0,'0'0'128'0,"0"0"-128"15,0 0 0-15,0 0 0 0,0 0 2816 0,0 0 528 16,0 0 112-16,-13 7 32 0,13-7-2432 0,0 0-480 16,-11 3-112-16,11-3-16 0,0 0-32 0,-11-1-16 15,11 1 0-15,0 0 0 0,0 0 32 0,0 0 0 0,0 0 0 16,0 0 0-16,1-6 2192 0,2 0 432 0,1 1 80 0,2-1 32 15,-2 2-576-15,3 0-112 0,0 1-32 0,1-1 0 16,9-3-1216-16,-3 1-240 0,-3 5-48 0,3 1-16 16,-3 1 352-16,-11-1 80 0,10 0 16 0,-10 0 0 15,11 2-1888-15,-11-2-368 16,0 0-80-16,0 0 0 0,14-2 768 0,-14 2 192 0,0 0 0 0,0 0 0 0,7-11 0 0,0 3 0 16,-1-3-160-16,-1 1 160 0,0-4 256 0,-3 0 112 15,2-1 16-15,3-3 16 0,-2-2 240 0,2-2 32 16,0 0 16-16,2-2 0 0,2-1-160 0,-2 3-16 0,1-2-16 0,-2 2 0 15,2-2-240-15,-1 3-64 0,3 1 0 0,-1 2 0 16,0 2-192-16,2 4-128 0,-1 1 128 0,1 2-208 16,-5 2 208-16,2 2-176 0,1-2 176 0,-1 3-160 15,1 0 160-15,-4 1-192 0,4 0 192 0,-4 2-192 16,4 0 192-16,-11 1 0 0,7 0 0 0,-7 0 0 16,7 1 0-16,-7-1 0 15,7 6 192-15,-7-6-64 0,7 9-128 0,0 1-128 16,-3 1 128-16,-1-2-192 0,1 0 192 0,3 1 0 0,-3 1 0 0,-1 3 0 15,-3 2 0-15,1-1 0 0,2-1 0 0,-3 0-128 16,0 4 128-16,-3 1-192 0,2 4 192 0,-2-2-192 0,-1 0 192 0,0 1-192 16,1 0 192-16,-1-1-192 0,-2 1 192 0,2-1 0 15,-3-1 0-15,3-2 0 16,-3 0 0-16,0-4 0 0,0-2 0 16,-4 1 0-16,-3-5 0 0,0 2 0 0,0-3 0 15,-4 0 0-15,-4-3-192 0,1-1 32 16,0 1 16-16,-2-4 0 0,3 0-112 0,-1 0 0 0,0-3-16 15,-2 2 0-15,0 1 128 0,0-3 144 0,1-1-208 0,-2 4 80 0,2-3 128 0,-3 3-128 16,1 3 128-16,2-3-128 0,-3 4 128 0,4-4-128 16,-1 0 128-16,1 3-128 15,3-3 128-15,0 0 0 0,5 0 128 0,2 0-128 16,3-3 128-16,8 3-128 0,0 0 128 0,0 0-128 16,0 0 208-16,0 0-16 0,0 0-16 0,0 0 0 15,0 0-176-15,0 0 0 0,11-11 0 0,0 1 128 16,0 2-128-16,3-3 0 0,0 1 0 0,0-4 0 15,0 0 0-15,4-1 0 0,0-2 0 0,0-1 0 0,3 0 0 0,-3-4 256 16,3-2-32-16,-1 3-16 0,-1 1 32 0,-1 4 0 16,0-2 0-16,-2 0 0 0,0 1 0 0,0 6 0 15,0 0 0-15,-2 4 0 0,0 1-240 0,0 2 0 0,-1 2 0 16,1 0 0-16,0 4 0 0,0-2-240 0,0 2 80 0,1 1 16 16,2-3 0-1,-3 0 0-15,-2 2 0 0,-2 3 0 0,-10-5 144 0,10 4-192 16,-10-4 192-16,0 0-192 0,0 0 192 0,0 0-192 15,0 0 192-15,4 9-192 0,-4-9 192 0,0 0 0 16,0 14 0-16,-4 2-128 0,-3-2 128 0,-3 4 0 16,-4 3-144-16,3 4 144 0,-3 1-208 0,0 5 16 0,-1 2 16 15,1 5 0-15,0-3 176 0,3 1 0 0,-3-1 0 0,0 1 0 32,3-2-800-32,-5 0-80 0,2 1-16 0,0 3-12272 0,3 2-2448 0</inkml:trace>
  <inkml:trace contextRef="#ctx0" brushRef="#br0" timeOffset="22348.8">18832 8630 1311 0,'0'0'128'16,"0"0"-128"-16,0 0 0 0,0 0 0 0,0 0 5120 0,0 0 1024 16,0 0 192-16,0 0 32 0,-7-8-3408 0,7 8-672 0,0 0-144 15,-6-10-32-15,6 10-880 0,-4-13-176 0,0 3-32 0,0-1-16 16,1-1-640-16,3 1-128 16,-3-3-32-16,3 0 0 0,3-2-80 0,-2 0-128 0,5-2 176 0,-2-2-176 15,3-1 0-15,0 0-144 0,0 0-16 0,4 0 0 16,-1 2 160-16,-2-2 0 0,-1 3 0 0,3 0 0 15,1 1 128-15,0 2 48 0,-1 1 16 0,1 0 0 16,-4 0 256-16,4 4 64 0,-1 2 16 0,-10 8 0 16,8-7-32-16,-8 7-16 0,11-4 0 0,-11 4 0 0,0 0-224 0,0 0-64 15,0 0 0-15,0 0 0 0,13-3-192 0,-13 3 0 16,0 0-192-16,0 0 192 0,0 0-144 0,11 11 144 16,-7 0 0-16,-1 2-144 0,1-2 144 0,-4 0-208 15,0-11 80-15,-3 17 128 0,3-5-432 0,0 5 48 0,-1-2 0 0,1 5 0 47,1-1-336-47,2 2-64 0,4 0-16 0,3 0 0 0,1-1-16 0,7-1 0 0,7-1 0 0,3 0 0 16,4-1 1312-16,0-2 256 0,5-1 48 0,-3-3 16 15,-1-1 272-15,-1 1 64 0,1-2 16 0,-5 1 0 0,-3-6-720 0,-3 3-128 16,-1-2-48-16,-3 1 0 0,-4-1-272 0,-4-3 0 0,-10-2-128 16,0 0 128-1,0 0-480-15,0 0 0 0,0 0 0 0,0 0 0 16,-7-9 16-16,-3 0 0 0,-4-2 0 0,-5-1 0 0,-2 0 464 0,-8-1 0 0,1-1 0 0,-10-2 0 0,1 0 208 0,-9-2-16 15,0-3 0-15,0 3 0 16,0-3-192-16,5 3 144 0,6 0-144 0,-1-2 128 16,1 5-128-16,6-2 0 0,4 1 144 0,0 2-144 15,0 1 0-15,5-1 0 0,2 2 0 0,3-2 128 16,1 0 304-16,0 3 64 0,4-2 16 16,2 2 0-16,1-2-16 0,2 4 0 0,3-2 0 15,2-1 0-15,0 3-144 0,2-2-32 16,5-1 0-16,-1 0 0 0,4-4-320 0,4 3 0 15,0-6 0-15,4 1 0 0,0-1 0 0,4-1 0 16,2-3 0-16,1 2 0 0,0 1-352 0,3 2 16 0,-3 1 0 0,3 6 0 16,1 0 336-16,-1 4 0 0,-1 2 0 0,0 5 0 15,3 5 240-15,-2 2 112 0,-5 1 32 0,0 5 0 0,-5 2-240 16,-4 1-144-16,-7 0 192 0,0 5-192 16,-7 2 144-16,-7 2-144 0,-5 4 0 0,-6 2 144 15,-3 2-144-15,-6 2-192 0,-5 1 32 0,-1 2 16 16,-1-6 16-16,0 4 0 0,2-1 0 0,0 1 0 15,0-2-224-15,-7-4-32 0,0-3-16 0,-7-4 0 16,-7-2-128-16,-6-7-32 0,-8-3 0 0,1-4-11424 16,7-4-2288-16</inkml:trace>
  <inkml:trace contextRef="#ctx0" brushRef="#br0" timeOffset="24282.94">11761 9601 22463 0,'3'7'1984'15,"1"4"-1584"-15,-4-11-400 0,3 12 0 0,1 2 2688 0,0-1 464 16,3 1 96-16,-4 0 16 0,-2 4-2272 0,2-4-448 15,-3 0-96-15,0 2 0 0,0 0-448 0,-4 1-256 16,1-2 48-16,0 1 0 16,2-2-432-16,-2 0-64 0,-1-2-32 0,1 1 0 0,0-2 480 0,3-11 112 15,-1 10 16-15,1-10 0 16,-4 11 256-16,4-11 64 0,0 0 16 0,0 0 0 0,0 0 80 0,0 0 16 0,0 11 0 0,0-11 0 0,0 0 112 0,0 0 32 16,7 8 0-16,-7-8 0 15,11 6 80-15,0-5 32 0,3-1 0 0,0-1 0 0,1-2 192 0,6-1 32 31,0-2 16-31,1-2 0 0,2-2-32 0,1-2 0 16,5-2 0-16,-3-3 0 0,-1-1 240 0,0 0 32 0,-1-5 16 16,-1 0 0-1,1 0-1632-15,-3-2-320 0,2 0-64 0,-3 4 0 0,1 1 768 0,-4-1 192 0,3 5 0 0,0 2 0 16,1 3 432-16,-1 1 128 0,0 6 16 0,-3 0 16 16,0 3 80-16,-4 1 16 0,2 0 0 0,-4 2 0 15,4 3-304-15,-7 2-64 0,-4 0-16 0,-1 2 0 0,1 0-304 16,-1 3 0-16,1 1-176 0,-3 4 176 0,-2 3-272 0,0-1 48 0,2 1 16 15,-4-1 0-15,-5-1 16 16,2-3 16-16,-1 2 0 0,-1-1 0 0,0 0 176 0,0-2-192 16,-2-3 192-16,0 0-192 0,-5 0 16 0,3-1 0 15,-3 0 0-15,0-2 0 0,-2-1 16 0,-3 0 0 16,1 0 0-16,0 0 0 16,-3 0 160-16,0 1 0 0,2 2-144 0,-2-2 144 0,-4 2-240 0,0-3 32 15,0-3 0-15,-81 7 0 31,37-5-336-31,33-5-64 0,4-1-16 0,4-1 0 0,5 1-832 0,0-3-160 16,7 2-48-16,0-1 0 0,5 2 1344 0,-3-1 320 0,14 1 0 0,-11-6 0 16,11 6 0-16,0 0 0 15,0 0 0-15,0 0 0 0,-6-5 512 0,6 5 128 16,0 0 32-16,6-13 0 0,-2 2-416 0,3 0-96 0,1 0-16 16,5-3 0-16,1-4-144 0,5 0-176 0,5-2 48 0,1-2 0 15,-2 0-64-15,0-3-16 0,2 4 0 0,-4 0 0 16,2-2 208-16,-3 4 0 0,-1 1 192 0,-1 2-192 15,-3 3 336-15,-1 1-32 0,0 1-16 16,0 1 0-16,-4-1 48 0,-2 2 16 0,-2 0 0 0,-2-1 0 0,0 2-128 0,-4 8-32 16,3-10 0-16,-2-1 0 0,-1 1-192 0,-1 1 0 15,1 9 0-15,-3-11 0 0,3 2 0 0,0 9 0 16,-7-11 0-16,7 11 0 0,-7-7 0 0,7 7-160 16,0 0 160-16,-11-7-128 0,11 7-32 0,0 0 0 31,-11-4 0-31,11 4 0 15,0 0-416-15,0 0-64 0,0 0-32 0,0 0 0 16,0 0-192-16,0 0-32 0,0 0-16 0,4 11 0 0,3 3 608 0,3 4 128 0,1-3 32 0,3 6 0 16,-2 4 528-16,5 3 96 0,1 6 32 0,3 1 0 0,-3 1-192 0,7 6-48 0,-1 1 0 0,5 3 0 15,3-3-272-15,0 3 0 0,-2-6 0 0,-3 2 0 32,-1 4-1984-32,-4-7-384 0,9 4-96 0,-16-10-16 0</inkml:trace>
  <inkml:trace contextRef="#ctx0" brushRef="#br1" timeOffset="93911.17">7794 8322 8287 0,'0'0'368'0,"0"0"80"0,0 0-448 0,0 0 0 0,0 0 0 0,0 0 0 16,-6-14 4032-16,5-3 704 0,-2-1 160 0,3 0 32 0,-3-3-4032 0,2 0-896 15,1 2 0-15,0-2 0 0,0-3 400 0,4 2 128 16,0-1 32-16,2 3 0 16,1 1 1536-16,-2 1 304 0,2 0 64 0,0 4 16 15,3-2-1008-15,0 2-192 0,1 2-32 0,0 1-16 0,0 2-656 0,3 2-128 16,0 0-16-16,0 2-16 0,4 3-160 0,3 2-48 16,-7 0 0-16,1 1 0 0,1 0-208 0,-2 2 0 15,-1 1 0-15,1-1 0 0,0-1 192 16,0 0 0-16,2 5 0 0,-2-4 0 0,2 1 160 0,0 3 32 15,0 0 0-15,0 0 0 0,0 0-192 0,0 4-48 16,2 3 0-16,0 0 0 16,0 4-16-16,2 0-128 0,-2 1 192 0,0 1-64 15,0 0-128-15,-4 4-144 0,4-3 144 0,-4-1-208 0,-3-3 16 0,-1-1 0 16,-2-4 0-16,-4-1 0 0,-4-11 192 16,0 0 0-16,-4 13 0 0,-4-6 0 0,-6-3-352 0,-3-4 32 0,2 0 0 0,-6-3 0 31,-4-1-144-31,0 1-32 0,-7 2 0 0,-4-3 0 0,-10 1 128 0,-5-1 32 0,-2 1 0 0,-4 3 0 15,0-3 144-15,4 3 16 0,4 0 16 0,6 3 0 16,4-2 160-16,6 5 0 0,1-3 0 0,4 2 0 16,0 2 0-16,5 0 0 0,1 0 0 0,5 0 0 15,3 0 0-15,3 0 0 0,11-7 144 0,0 0-144 16,0 0 720-16,3 8 48 0,3 1 0 0,3-1 0 16,5-1-128-16,2 0-32 0,3 1 0 0,4-1 0 15,-1 0-352-15,3 0-64 0,-1-1 0 0,1-1-16 0,-4-2 32 0,4 0 16 31,1-6 0-31,5-1 0 0,-3 0-96 0,4-2-128 0,0-2 176 0,0-6-176 0,0 0 0 0,-3-4 0 0,1-6 0 0,-3-1-144 16,1-3 144-16,-3 2 0 0,1-6 0 0,-8 2 0 16,0 3 304-16,-2 1-16 0,3 1 0 0,-5 0 0 15,-3 4-48-15,0 1-16 0,-4 1 0 0,-3 5 0 32,2 3 0-32,-6 11 0 0,0 0 0 0,0 0 0 15,0 0-224-15,0 0 176 0,0 0-176 0,0 0 160 0,0 0-160 0,-14 4 0 16,-6 3 0-16,5 0 0 0,-1 2 0 0,3-1 0 15,-8 1 0-15,2 0 0 0,-1 2 0 0,-1 1 0 16,3-3 0-16,-3 4 0 0,3-1 0 0,-1 7 0 0,3-1 0 0,-4 7 0 16,-1 0-128-1,-1 10-128-15,2 1 0 0,5 3-16 0,1 0 272 16,3 1-192-16,0 5 192 0,1 1-160 16,3-1 32-16,0 1 0 0,0 2 0 0,3 0 0 15,-3-2-1360-15,3-7-272 0,-3-4-48 0</inkml:trace>
  <inkml:trace contextRef="#ctx0" brushRef="#br1" timeOffset="95341.26">9865 8202 2639 0,'0'0'0'0,"0"0"240"0,-11-1-240 0,11 1 0 0,-14-6 0 0,14 6 0 0,-11-4 2896 0,11 4 544 16,-13-4 96-16,5 0 32 0,8 4-1056 0,0 0-208 0,-11-6-32 0,11 6-16 16,0 0-1040-16,-7-4-192 15,7 4-64-15,0 0 0 0,0 0-144 0,0 0-48 16,0 0 0-16,0 0 0 0,0 0 480 0,0 0 96 0,0 0 0 16,0 0 16-16,8-4-576 0,-8 4-112 15,13 0-32-15,-5-3 0 0,2-1-96 0,-3-1-32 0,-7 5 0 0,7-9 0 16,1-2-64-16,2-1 0 0,-2 3-16 0,2-3 0 0,1 0 336 0,-1 4 64 15,1-4 0-15,0 5 16 0,1 0-288 16,0 2-64-16,3-1-16 0,-1 4 0 0,-3-5-144 0,3 2-16 16,-2 3-16-16,-12 2 0 0,18 2-112 0,-2-2-32 15,3 2 0-15,-6 1 0 0,1-3 32 0,-2 2 0 16,2 3 0-16,-3-1 0 0,0 0-192 0,0 1 0 16,0 0 0-16,-11-5 0 0,10 4 0 0,0 1 160 0,1 1-32 0,-3 0-128 15,-8-6 0-15,0 0 0 0,0 0 0 0,7 4 0 16,0 1 0-16,-7-5 0 0,0 0 0 0,7 9 0 31,0-5 0-31,0 3 0 0,0 0 144 0,0 0-144 16,-3 3 176-16,0-4-176 0,2 3 192 0,1 1-192 15,-3 1 160-15,0-1-160 0,2 1 128 0,-5 0-128 0,2 0 0 0,-2 0 0 16,-2 2 128-16,-3-1-128 0,-2 2 0 0,-2-1-176 16,-2-2 48-16,-4 0 0 0,-1 0-32 15,-3 0 0-15,-2-1 0 0,-2-2 0 0,-3-1-16 16,-4-1 0-16,1-2 0 0,-2 0 0 0,5 0 176 15,2-2-128-15,2-2 128 0,-2-2-128 0,1 1 128 0,5-3 0 0,-1 1-144 0,18 3 144 16,-11-11 0-16,11 11 0 0,-7-11 128 0,7 11-128 16,-3-13 144-16,1 5-144 0,2 8 160 0,2-14-160 15,-2 3 256-15,3 1-64 0,4 3 0 0,0 0 0 16,4 0 16-16,-2 2 0 0,0-2 0 0,-2 0 0 16,2 0-32-16,-2-4-16 0,2 1 0 0,-2-4 0 15,4-4 0-15,-1-6 0 16,-1-1 0-16,0-2 0 0,0-5-160 0,3 0 192 15,-1 0-192-15,1-3 192 0,-1 1-192 0,3 0 0 16,0 2 144-16,0 0-144 0,-1 4 0 0,-1 6 0 0,-4 2 0 0,2 8 0 16,-2-2 128-16,-1 7 0 0,-7 7 0 0,0 0 0 15,0 0 16-15,13 0 16 0,-2 4 0 0,-4 6 0 16,-7 2-160-16,-7 5-224 0,-3 4 48 0,-4 4 16 16,-1 0 160-16,-6 3-208 0,0 1 80 0,-1-1 128 15,-3-3-320-15,-3-4 64 0,5-3 16 0,-2-2 0 16,-3-2 0-16,3 0 0 0,4-6 0 0,-1 2 0 31,1-1-256-31,4-2-48 0,5 5-16 0,5-1-13488 0,1 0-2704 0</inkml:trace>
  <inkml:trace contextRef="#ctx0" brushRef="#br1" timeOffset="99069.47">13925 9944 23087 0,'0'0'1024'0,"0"0"208"0,0 0-976 0,0 0-256 0,0 0 0 0,-7 10 0 0,7-10 1296 0,0 0 224 15,0 0 32-15,0 0 16 0,0 0-144 0,0 0-16 16,0 0-16-16,0 0 0 0,0 0 544 0,0 0 112 16,0 0 32-16,0 0 0 0,0-11-1056 0,0 11-192 15,0-10-64-15,0 10 0 0,2-7-608 16,-2 7-160-16,0 0 0 0,5-10 0 0,-5 10 0 0,0 0 0 15,0 0 0-15,2-8 0 0,-2 8 0 0,5-7 0 16,-5 7 0-16,0-11 0 0,0 11 0 0,0-11-272 16,0 1 64-16,0 0 16 0,-3 2 192 0,-1-3-176 15,-1 0 176-15,0 1-160 0,-1-4 16 0,-1 3 0 0,2-3 0 16,-2-2 0-16,-2 0 144 0,2 0-208 0,-2 1 80 0,0 2 128 16,2 0-368-16,0-1 48 0,0 2 16 0,3 1 0 0,4 11 304 0,0 0 0 15,-5-9 128-15,5 9-128 0,0 0 192 0,0 0-64 16,0 0-128-16,0 0 192 0,0 0 96 0,-2-10 16 15,2 10 0-15,0 0 0 0,0 0-304 0,2-9 0 16,3 2-208-16,-5 7 80 0,7-7 128 0,0-2-192 0,2 0 192 16,0 2-192-16,0 0 192 0,0-1 176 0,0 0-48 0,1-1 0 31,-2-5 128-31,-1-1 0 0,0-2 16 0,-2-1 0 16,1-4-96-16,-3 1-32 0,0 0 0 0,-3-4 0 15,0 0-144-15,-3 0 0 0,-1 0 0 0,-1 1 0 16,-2 2 0-16,-2-1 0 0,-1 3 0 0,-1 1 0 15,0 6 0-15,-1-1 0 0,1 2 0 0,-5 0 0 0,0 4 0 0,2 1 0 0,-4 2 0 16,0 3 192-16,-1-1 528 0,-1 3 112 16,-1 3 32-16,0 1 0 15,0 1-1456-15,2 2-304 0,5 2-48 0,-3 2-16 0,3 1 768 0,0 4 192 16,2 0 0-16,-1 4 0 0,-1 1 176 0,-1 0 64 0,0 0 16 0,-5 1 0 16,2-1-128-16,-2-2 0 0,-1 5-128 0,1-6 192 15,-3-1-192-15,2-3 0 0,0 1-192 0,-2-1 192 0,3 0 0 16,-1-3 0-16,3-2 128 0,0-1-128 0,6 0 464 0,12-8 0 15,0 0 0-15,-6 10 0 16,6 3-1360-16,8 1-256 16,9 2-64-16,8 2-16 0,7 0 1424 0,11 5 304 0,15 7 48 0,6 3 16 0,7-1 192 0,1 4 32 15,2 3 16-15,-3 1 0 0,0-1 0 0,5-1 0 16,9-6 0-16,-7 0 0 0,-7-6-352 0,-6-2-64 16,-5-3 0-16,-7-7-16 0,-10-6-368 0,-3-3 0 31,-8-5 0-31,-3-2-128 0,-8-2-176 0,-3-3-16 0,-7-3-16 0,-7-1 0 15,-1-6 32-15,-7-1 16 0,-6-3 0 0,-1-1 0 16,-7-7 288-16,0-2-160 0,-7 2 160 0,-7-3-128 16,-3 1-32-16,-7 5 0 0,-3 2 0 0,-8 3 0 15,-4 2-32-15,0 0-16 0,-3 3 0 0,6 5 0 32,5-1-176-32,3 3-48 0,1-1 0 0,3 4 0 0,-1-3 176 0,4 2 48 0,0 0 0 0,3 2 0 0,1 1-48 0,6-1-16 0,2 3 0 0,8 0 0 15,1 0 272-15,8 4 128 0,10-2-128 0,0 0 192 31,0 0 96-31,7 9 16 0,4-2 0 0,7 4 0 16,6 1 32-16,1 1 16 0,7-3 0 0,0 6 0 0,7-2-480 0,-3 4-112 0,6-3-16 0,-4 3 0 31,4 2-240-15,-1-5-48-16,10-1-16 0,-1-4 0 0,4-10 560 0,-1 0 0 0,0-7 0 0,-7-5 0 0,-3-4 336 0,-4-5 176 16,0-1 48-16,-7-4 0 0,-2 1-176 0,-2-2-48 15,-3 1 0-15,-4-1 0 0,1-1 240 0,-5 1 64 0,1 4 0 0,-4 0 0 16,-3-2-128-16,0 1-32 0,-4 5 0 0,-4-1 0 15,1 1-480-15,-4 1 0 0,-3 4 0 0,-1 0 0 16,0 3-176-16,-6 4 176 0,-1 0-160 0,-3 1 160 16,-1 2-320-16,-2 3 48 0,-1-1 0 0,-3 4 0 15,-1 2 80-15,-4 0 0 0,0 6 16 0,-3 1 0 16,-1 3 32-16,-4 0 0 0,-3 1 0 0,-5 2 0 16,-4-6 144-16,-4 3 0 0,-1 4 0 15,-1 0 0-15,8 0 0 0,-2 3 0 0,2 2-128 0,2 0 128 16,-1 2-1184-16,0 0-160 0,1 3-16 15,-1 4-12160-15,1 5-2432 0</inkml:trace>
  <inkml:trace contextRef="#ctx0" brushRef="#br1" timeOffset="101043.57">14502 9837 27695 0,'0'0'2464'0,"0"0"-1968"0,0 0-496 0,0 0 0 16,0 0 1856-16,0 0 256 0,0 0 64 0,0 0 16 15,0 0-1792-15,0 0-400 0,-4 10 0 0,4-10 0 16,0 0-224-16,-3 11-16 0,3-11 0 0,0 0 0 16,0 0-48-16,0 0-16 0,0 0 0 0,0 0 0 15,0 0 304-15,0 0 0 0,0 0 0 0,0 0 0 16,0 0 0-16,0 0 0 0,0 0 0 0,0 0 0 0,0 0 256 0,0 0 16 15,3 11 0-15,-3-11 0 0,5 11 240 0,1 2 64 16,1-2 0-16,0 1 0 0,0 1-368 0,0 5-64 0,4 0-16 0,-3 4 0 16,3-1-128-16,3 7-272 15,0 4 64-15,4 0 16 16,3 0-512 0,0 0-80-16,4 0-32 0,3-4 0 0,1-1 208 0,-1 1 32 0,-1-3 16 0,3-2 0 0,-2 3 560 0,3-1 176 0,0-3 0 0,-5 0 0 15,2 3-16-15,0-1 0 0,0-3 0 0,1 0 0 31,3-2 864-31,3-1 160 0,5-1 32 0,-1 0 16 0,0-2-144 0,3 2-16 16,-1 0-16-16,0-3 0 0,-1 2-816 0,0-2-240 16,2 0 0-16,-3 2 128 0,0-2 64 0,5-1 0 15,8-6 16-15,2 0 0 0,11-2 0 0,-4-5 0 16,2 0 0-16,-2-5 0 0,-4-2 336 0,0 0 64 0,0-4 16 0,10-5 0 16,9-5 320-16,-1-2 64 0,3-2 16 0,-7-3 0 15,-3 1-240-15,-1 0-32 0,4-4-16 0,0-1 0 16,7-1-208-16,-2-2-32 0,-1-1-16 0,-7 1 0 15,-5 3-112-15,-2 3-32 0,-6 4 0 0,-2 4 0 0,0-2-336 0,-3 2 144 16,0 1-144 0,-1 1 0-16,-9 1 0 0,2 0 0 0,-8 4 0 0,-4-4 0 0,-5 4 0 0,-2-3 0 15,0 2 0-15,-5-2 0 16,1 3 0-16,-5-1-144 0,-3 1 144 0,-4 0-128 0,0 0-144 0,-5-1-32 16,0-2 0-16,-5 2-15440 15,2-2-3104-15</inkml:trace>
  <inkml:trace contextRef="#ctx0" brushRef="#br1" timeOffset="102464.61">10150 8173 24015 0,'0'0'2128'0,"0"0"-1696"16,0 0-432-16,0 0 0 0,0 0 1600 0,0 0 256 15,0 0 32-15,-12 4 16 16,12-4-1600-16,-9 7-304 0,-2 0 0 0,4 3-176 16,1-2 176-16,0 3-128 0,-1 2 128 0,0-2-128 15,7-11-64-15,-7 14-16 0,1 1 0 0,-1 2 0 16,2-5-96-16,0 4-16 0,3-1 0 0,-3 0 0 16,3 2 320-16,-2 1 0 0,1-2 0 0,1 0 0 15,0-2 0-15,-1-3 0 0,3 3 0 0,0-3 0 16,0 3 0-16,0 0 128 0,0 0-128 0,-2 2 144 15,0 0-144-15,2 4 0 0,0 1 0 0,0 2 0 0,0 3 0 0,0-1 0 16,0 4-160-16,4 2 160 0,-1 2-192 16,1 3 192-16,3-1-208 0,0 4 80 15,0 0 128-15,2 3 0 0,0 5 160 0,0-1-160 0,1 0 0 0,-2-3 0 16,5-2 0-16,0-2 0 0,3-1 0 0,-2-2 0 0,0 3 0 0,1-4 0 31,2 1 192-31,-3-4-64 0,4 0-128 0,0-3 192 0,0 1-192 0,3-5 0 0,0-2 0 16,1-2 0-16,0-3 304 0,2-2 16 0,1-4 0 0,-4-1 0 15,4-6 848-15,-2-3 176 0,0 0 48 0,2-2 0 16,0-2 208-16,2-5 64 0,5 0 0 0,3-2 0 16,0 0-560-16,1-5-96 0,0-2-32 0,-1-2 0 15,-1-2-368-15,-1-1-80 0,0 0-16 0,-2-1 0 32,-2-2-944-32,-1 3-192 0,-1 0-32 0,1 2-16 0,-3-2 1376 0,0 0 288 0,3 0 48 0,-3 2 16 0,7 1-864 0,-3 1-192 31,2 0 0-31,1 2 0 0,-3-2 0 0,0 2 0 15,2-1 0-15,-2 4 0 16,-4 1-560-16,-2 0-16 0,0 1 0 0,-4 1-13136 0,1 4-2640 0</inkml:trace>
  <inkml:trace contextRef="#ctx0" brushRef="#br1" timeOffset="103468.67">7780 8418 33743 0,'0'0'1488'0,"8"4"320"0,2-1-1440 0,-10-3-368 0,8 7 0 0,-1 1 0 0,-1 4 448 0,-2 0 0 16,0 3 16-16,-1 4 0 15,0 1-464-15,-2 3-288 0,2-2 32 0,0 1 16 31,-2 2-944-31,2-3-192 0,-2-3-32 0,2 0-16 16,-3 0 256-16,3-1 48 0,-3-5 16 0,0 2 0 0,-3-1 1104 0,-1-1 0 0,0 1 160 0,1-2 0 16,-4 0 320-16,3 0 64 0,4-11 16 0,-13 17 0 15,1 4 208-15,-2-2 32 0,0 5 16 0,0 1 0 16,-3 3-448-16,-1 4-96 0,-2 1-16 0,0 6 0 0,-1 5-256 0,-2 0 0 16,2 4 0-16,-4-2 0 0,2 0 0 0,-2 4-144 15,-1-3 16-15,0 5 0 16,-2 2-256-16,-3 1-32 0,-1 0-16 0,-4 0 0 15,-3-1-160-15,3-7-48 0,7-2 0 0,-4-3 0 0,8-7 416 0,-1-2 80 0,4-4 16 0,-1 3-7984 32,0 2-1584-32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8:01:06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3182 4308 42671 0,'0'0'1888'0,"0"0"400"0,0 0-1840 0,0 0-448 16,0 0 0-16,0 0 0 0,0 0 896 0,-14 0 64 0,-1 3 32 0,-2 4 0 16,2 4-864-16,1 3-128 0,-3 3-128 0,3 2 128 31,2 5-496-31,-1 1 16 0,5 0 0 0,1 7 0 0,0 0 160 0,0 1 16 0,3 0 16 0,1 0 0 16,-1 0 288-16,1 2 0 0,0-1 176 0,3 3-176 15,0 0 224-15,0 2-64 0,0-5-16 0,0 5 0 16,0 2 336-16,3 2 64 15,-3 2 16-15,0-1 0 0,0 2-240 0,0 3-64 0,0-2 0 0,0 6 0 16,-3 5-256-16,2 1 128 0,-3 1-128 0,1 9 0 0,-4 6 0 0,3 3 0 16,-3 4 0-16,-3 5 0 0,2 5 0 0,-5 4-144 15,0 4-16-15,0 3 0 0,-1 0 0 0,-7 3 0 16,-2 3 0-16,2 8 0 0,-4 3-48 0,0-2-16 16,0 1 0-16,0 2 0 0,1 6-112 0,3-4-32 15,3-3 0-15,0 1 0 0,3 4 176 0,1 2 48 16,0-8 0-16,0 5 0 0,4-2 144 0,2 5 0 0,4-3 0 0,1 6 128 15,3 2-128-15,7 1 0 0,4-4 0 0,0-1-128 16,6 1 128-16,1-3 192 16,0 1-32-16,0-6-16 0,3-3 304 0,-5-3 64 0,0 0 16 0,-2-3 0 15,0-6-368-15,-5-4-160 0,0-10 128 16,0 0-128 0,-2-6 0-16,-5 2 0 0,-2-6 0 0,-2-3 0 0,0-11 0 0,-3-8 128 0,-1-10 32 0,-4-4 0 15,1-3 0-15,-4-4 0 16,-1 0 0-16,0-5 0 0,0-2 0 0,3 3 0 0,-1-2 0 15,3 0 0-15,-1-1-160 0,3 5 0 0,3-5 0 0,1 3 0 16,3 1 192-16,2 3 96 0,2 0 32 0,0-1 0 16,0 2 0-16,3 3 16 0,3 2 0 0,-1 1 0 15,3 3-336-15,3 1 0 0,2 3-192 0,1 0 64 0,3 1-112 16,-3-1-16-16,3-1 0 0,-1 3 0 0,-4 0 80 0,-2-2 16 16,-2-3 0-16,-4-4 0 15,-1-3 160-15,-4-5 0 0,-6-5 0 0,1-4 0 0,-3-2 192 0,-1-6 0 31,-1-5 16-31,-2 1 0 0,-1-2-32 0,-3 1-16 0,-1-1 0 0,-4 0 0 16,-1 2-160-16,-1-3 0 0,-4 4 0 16,2 0 128-16,-2-4-128 0,2 4 128 0,-3 3-128 0,0 2 128 15,-3 5-128-15,3-1 0 0,0 0-160 0,3 1 160 0,-2 0-144 0,2-3 144 16,3 0-128-16,0 3 128 0,1-2 0 0,4 2-128 16,1 0 128-16,1-2 0 15,1-1 288-15,0-1 144 0,4-6 16 0,-3 0 16 0,1-1 112 0,2-4 32 16,-2-1 0-16,0-1 0 15,2-4-368-15,-2 3-80 0,9-10-16 0,-9 7 0 16,9-7-144-16,0 0 192 0,-10 4-192 0,10-4 192 0,0 0-192 0,0 0 0 0,0 0-160 0,0 0 160 31,0 0-160-31,0 0 160 0,0 0-160 0,0 0 160 0,7 11-128 0,3-2 128 16,-1 1 0-16,2 1-144 0,1-2 144 0,-1 3 0 16,3 2 0-16,0-3 0 0,-1 5 0 0,4-3 0 15,-3 1 0-15,1 0 128 0,3-2-128 0,1 4 176 0,0-2-176 0,-1 0 192 16,0-3-192-16,0 0 0 0,3-1 144 0,1 1-144 15,3 0 0-15,0 0 0 0,0-1 0 0,3 1 128 0,4 0-128 16,5 0-192-16,4 2 64 0,-1-2 0 0,1-3 128 0,3 2-128 31,-1-6 128-31,-3 2-128 0,2-2 128 0,0 3-128 0,1-4 128 16,0 1-128-16,0-3 128 0,6 2 144 16,8 0-16-16,-4-2-128 0,-1-2 176 0,-3 2-176 15,1-2 160-15,-4 1-160 0,4 0 240 0,-4 1-48 0,4 2-16 0,1-2 0 0,4 1-176 16,2-1 0-1,5-1 0-15,-1-1 0 0,2 1 0 0,-5 0 0 16,5 0 128-16,-4 1-128 0,3 2 0 0,7 0 0 0,2-2 0 0,1-2-176 16,-2-2 176-16,-2 0 0 0,3 0 0 0,-2 2 128 15,2-2-128-15,7-1 0 0,4-3 0 0,-1 0 0 0,-6 0 0 0,3-1 0 16,-2 1 0-16,2 1 0 0,4 5 0 0,3 1 128 16,-1-6-128-16,-2 5 0 0,-1-3 128 0,1 1-128 15,0 3 128-15,5-3-128 0,5 2 0 0,-5 1 0 16,0 0 0-16,-5-3-128 0,3 3 128 0,7-3-192 15,6 2 192-15,-3 1-192 0,-6 0 192 0,-3 1 0 16,-1-1 0-16,9 3 0 0,6 1 0 0,-1 0 0 0,-3 2 0 0,-4-2 0 31,4 6 0-31,2-2 0 0,5-1 0 0,-1-1 128 0,-5-2-128 16,2 3 0-16,-1 0 0 0,8-2 0 0,4-2 0 0,-5 1-128 16,-4-1 128-16,7 1-192 0,2 2 32 0,1-2 0 15,-5-1 0-15,2-2 0 0,-5 2 160 0,1 0 0 16,9-4 0-16,-5-1 0 0,-5-2 0 0,-3 1 128 15,1-1-128-15,4-2 176 0,0-2-176 0,-3 1 0 0,-5 0 0 0,2-1 128 16,5 1-128-16,-6 0 128 0,3-3-128 0,-5 2 128 16,-3 1 320-16,4 0 48 0,6-3 16 0,-4 3 0 15,1 0-752-15,-6 3-144 16,-1 0-16-16,6 1-16 0,8-4 416 16,-4 4 0-16,-2 2 0 0,-2-3 0 0,0 1 0 0,1-3 128 0,10 5-128 0,-7-2 0 15,1 2 128-15,-4-6-128 0,0 0 160 0,6 1-160 0,2 5 208 0,-4-3-48 31,-2 1-16-31,5-4 0 0,5-4-16 0,-2 0 0 16,-3 4 0-16,-1-3 0 0,-3-1-128 0,3 4 160 0,9 0-160 16,-1-2 160-16,-10 2-160 0,7 2 0 0,-1 1 0 0,1-1 0 15,-2 5 0-15,-7 0 0 0,-3-2 0 0,4 2 128 16,7-3-128-16,-3 3 0 0,-6 3 0 0,0-3 0 16,1-5 0-16,4 5 0 0,0 0 0 0,1-2 0 0,-6 0 0 0,-1-1 0 0,2-3-144 0,5 0 144 15,1 0 0 1,-2-1-128-16,-5 0 128 0,5 0 0 0,6-4 0 0,-3 4 0 15,-5-2 0-15,-1 2 0 0,-2 2 0 0,2-2 0 16,7 1 0-16,-4-1 0 0,-6-2 160 0,3 2-160 16,1 0 160-16,-1 0-160 0,4 2 128 0,-4-2-128 15,-5-2 0-15,5 1 144 0,7 5-144 0,0-4 0 16,-4-3 144-16,2 4-144 0,-5-1 128 0,4-2-128 16,9 2 128-16,-3 0-128 0,-6 3 0 0,0-3 0 15,9 7 0-15,-2-4-128 0,-2-3 128 0,-2 1 0 16,-3 2 128-16,3-3-128 0,2 0 0 0,-3-1 0 0,-6-2 0 0,-3 3 0 15,1 3 0-15,2-2 0 0,4 1 0 0,-1-2 0 16,-8 4 0-16,3 0 0 0,7 6 0 0,-8 0 0 16,-1-3 0-16,-3 1 128 15,-7 5-128-15,1 1 0 0,-1 1 0 0,0 2 128 16,-2-3-128-16,-5 1 0 0,-5-1 0 0,-6 3 144 16,-3-3-144-16,0 0 0 0,6-2 0 0,-6 1 0 0,-1-6 0 0,-3 0 0 15,-2-3 0-15,-8 2 0 0,-1-1 0 0,-4 1 0 16,-2 1 0-16,3-3-144 0,3 2 144 0,0-2-128 31,2 0-240-31,-5-1-32 0,-1 0-16 0,-2 1-16176 0,2-1-3248 0</inkml:trace>
  <inkml:trace contextRef="#ctx0" brushRef="#br0" timeOffset="1471.36">23403 12762 19455 0,'0'0'864'0,"0"0"176"0,0 0-832 0,0 0-208 0,0 0 0 0,0 0 0 0,0 0 4304 0,-7 10 816 16,-2-2 176-16,2 2 16 15,7-10-4224-15,-7 14-832 0,-2 0-256 0,0 6 0 16,-1 3 0-16,2 7 0 0,1 4 0 0,0 3 0 16,3 2 176-16,-2 1 32 0,2 5 16 0,0 1 0 15,0 1-32-15,1 2-16 0,3 0 0 0,-3-1 0 0,3 0 464 0,0 1 80 0,0-1 32 0,0-2 0 16,0-2 192-16,0-1 32 0,-1-7 16 0,1 0 0 16,-3-1-480-16,-1-3-112 0,1-3-16 0,-1-1 0 15,-3 0-384-15,-4-6 128 0,-2-1-128 0,-1-3-14112 16,2-1-2880-16</inkml:trace>
  <inkml:trace contextRef="#ctx0" brushRef="#br0" timeOffset="1937.91">22884 11447 33743 0,'0'0'1488'0,"0"0"320"0,0 0-1440 0,0 0-368 0,-3 11 0 0,-1 3 0 0,4-3 864 0,-3 3 96 15,1 1 32-15,0 6 0 0,-2 1-544 0,3 6-96 16,-1 1-32-16,-3 5 0 0,0 4 0 0,1 3-16 16,4 5 0-16,0 0 0 0,3 2-128 0,-3 1-32 15,4-6 0-15,-2 0 0 0,0-1-144 0,1-6 0 16,0-1 0-16,-2-3 0 16,4-3-400-16,0-8-112 0,-1-6-32 0,-1-1 0 15,-3-14-2336-15,0 0-448 0</inkml:trace>
  <inkml:trace contextRef="#ctx0" brushRef="#br0" timeOffset="2332.64">23385 11299 45951 0,'23'8'2048'0,"-12"1"400"0,-2-5-1952 0,-2 3-496 0,0 3 0 0,-2-2 0 31,-1 3 512-31,-4 2 16 0,3-2 0 0,-3 3 0 0,0 1-352 0,-5 5-176 16,0 2 160-16,-2 3-160 0,-1 3 0 0,-2 1-128 16,-1-1-16-16,-1 5 0 15,1 2-432-15,-1 1-64 0,1 3-32 0,-3 3 0 16,0 2-384-16,6-4-80 16,1-2-16-16,1-4 0 0,5-4 768 0,2-2 160 0,5-3 32 0,-2 0 0 0,5-6 912 0,0 1 192 15,5-2 48-15,-3-3 0 0,3 2 192 0,2-6 64 0,0 0 0 0,5-1 0 0,0-3-528 16,-1-3-112-16,3-7 0 15,5-1-16-15,9-7-304 0,3-7-48 0,6-7-16 0,0-2 0 16,-4-3-368-16,1-5-80 0,-4-4 0 16,-7-4-16-16,-3-2-96 0,-12 2-16 0,-4 2 0 15,-8 2 0-15,-3 0 112 0,-9-3 16 0,-9-4 0 0,-9-1 0 0,-10-3-48 0,-11 0 0 16,-8 0 0-16,-7 1 0 0,-2-1 112 0,2 1 32 16,-1 1 0-16,-2 5 0 15,0 0-528 1,-10 4-96-16,-7 0-32 0</inkml:trace>
  <inkml:trace contextRef="#ctx0" brushRef="#br0" timeOffset="3323.72">2326 4360 37199 0,'0'0'1648'0,"0"0"336"0,0 0-1584 0,0 0-400 0,4-10 0 0,-4 10 0 0,3-10 1088 0,-3 10 144 0,9-7 32 0,0 3 0 16,3 2-848-16,1 0-160 16,1-3-48-16,2 5 0 15,5-2-496-15,1 0-96 0,6 0-32 16,0-5 0-16,4 1-96 0,1 0-32 0,5-1 0 0,5 2 0 0,10-4 1504 0,4-2 288 15,5-1 64-15,-3 3 16 0,6-2 144 0,-4 4 16 16,3-2 16-16,-3 2 0 0,6 2-864 0,0-2-192 16,6 3-16-16,-5-3-16 0,-2 0-416 0,-4 0 128 15,-3 3-128-15,-5-1 0 16,-6 3 176-16,-4-2-48 0,-8 3-128 0,-1-1 192 16,-3 2-352-16,-7-3-80 0,-6 1-16 0,-5 0 0 15,-14 2-2688-15,0 0-528 16</inkml:trace>
  <inkml:trace contextRef="#ctx0" brushRef="#br0" timeOffset="3843.29">836 3930 34207 0,'15'10'1520'0,"-6"-3"304"0,1 0-1456 0,-1 7-368 0,-2 0 0 0,2 5 0 0,0 5 2048 0,-2 2 352 16,4 7 64-16,-2 1 16 0,1 5-2016 0,1 3-464 15,0 4 0-15,1 2 0 0,0-1 0 0,-1 5-208 0,0 2 48 0,1 0 16 16,1 3-528-16,1-1-96 0,0-3-32 0,-3-3 0 16,3-2-352-16,3 0-64 0,-2 0 0 0,2 1-16 15,1 1-192-15,-4-4-48 0,0 1 0 0,-2-4-8064 31,-1-5-1632-31</inkml:trace>
  <inkml:trace contextRef="#ctx0" brushRef="#br0" timeOffset="4299.42">1629 4046 41583 0,'0'0'1840'0,"0"0"384"0,0 0-1776 0,-8-7-448 0,-6 0 0 0,3 3 0 0,-3 2 896 0,3 2 80 15,-3 3 32-15,0 1 0 0,0 3-1008 0,-1 3 0 16,-2 4-224-16,-1 1 32 16,0 3-624-16,1 6-128 0,2 1-16 0,3 0-16 15,0 3-368-15,3-1-80 0,2-1-16 16,3 3 0-16,4-2 1056 0,0-2 192 0,2-1 64 0,0-3 0 0,3-7 1152 0,-1 4 224 15,1-3 48-15,4 2 16 0,3 2-304 0,1 1-64 16,4-1-16-16,-2 2 0 0,4 3-496 0,4-3-112 0,2 2 0 0,3 1-16 16,4-2-64-16,0-2-16 0,4-2 0 0,-1-5 0 15,-2-4-224-15,-2-2 0 0,-2-4 0 0,-4-3 0 16,-4-3 256-16,0-5-64 0,-5-2 0 0,0-8 0 16,0-3 176-16,-5-8 16 0,-1-4 16 0,-6-8 0 15,-1-6 112-15,-9-2 32 0,-2-4 0 0,-4 3 0 16,-6 2-272-16,-3 2-48 0,-4 0-16 0,-5 3 0 0,-7-1-16 0,-2-1-16 15,-1 2 0-15,1 4 0 0,0 4-176 0,0 4 192 16,7 6-192-16,-3 6 192 0,6 5-192 0,-1 7 0 16,3 0 0-16,-3 10-176 0,4 1 176 15,-1 10 0-15,-1 5 0 16,-1 12-128 0,1 5-2272-16,-1 10-448 0</inkml:trace>
  <inkml:trace contextRef="#ctx0" brushRef="#br0" timeOffset="8803.84">1776 13346 6959 0,'0'0'304'0,"0"0"80"0,7 7-384 0,-7-7 0 0,0 0 0 0,0 0 0 16,0 0 8688-16,0 0 1664 0,-9-11 336 0,-5-3 64 0,-2-3-8608 16,-4-1-1712-16,-4 0-432 0,-2-5 0 0,-1-3 0 0,1 1-320 15,1 0 48-15,-3 0 16 16,3 0-256-16,0 4-32 0,-3 3-16 0,1 4 0 16,1 2 48-16,-1 2 16 0,-3 1 0 0,3 7 0 15,-5-1 304-15,2 7 48 0,0 6 16 0,1 1 0 0,1 7 128 0,0 6 0 16,6 1-144-16,1 1 144 15,3 5 0-15,0 4 208 0,4 2-16 0,0 5-16 16,3-1 16-16,1 6 0 0,6 3 0 0,0 2 0 0,4-1-192 16,1 1 192-16,6-2-192 0,3-1 192 0,5-6-320 0,6-1-64 15,1-4-16-15,6-1 0 0,4-5-64 0,3-4-16 16,4-3 0-16,-3-5 0 0,3-4 640 0,0-2 128 0,0-9 32 0,0-5 0 16,-2-5 576-16,-5-2 112 15,3-4 16-15,4-5 16 0,4-7-304 0,3-5-64 16,4-4-16-16,-4-7 0 0,-3-2-416 0,-4 3-96 0,0 3-16 0,-7 3 0 15,-7 0-32-15,-2 4-16 0,-2 6 0 0,-7 1 0 16,-3 3 176-16,-4 4 16 0,0 3 16 0,-7 11 0 16,-10-12-288-16,-5 1-48 15,-6 2-16-15,-14-5 0 0,-8 2-128 0,-12-1 0 0,-12-3 0 16,-4 1 0-16,3 0-512 0,0-1-144 0,-3 2-32 0,-1-4-14864 16,-1-1-2992-16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7:58:58.458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6724 10923 10991 0,'-13'7'976'16,"13"-7"-784"-16,-12 5-192 0,3 1-4848 15</inkml:trace>
  <inkml:trace contextRef="#ctx0" brushRef="#br0" timeOffset="831.94">6658 10891 22751 0,'0'0'1008'0,"0"0"208"0,0 0-976 16,2-10-240-16,2 0 0 0,-4-1 0 0,3 0 1136 0,-3 0 176 0,2-1 32 16,0 0 16-16,-2-2-592 0,2 1-112 0,-1-1-16 0,3 1-16 0,-1-4-256 0,3 3-48 31,1-1-16-31,0 1 0 0,3 0 224 0,-2 1 48 0,2 1 16 0,-1-2 0 0,3 0 112 0,1 1 32 0,-1-1 0 0,-1 0 0 15,3-4 16-15,4 0 0 0,-1-1 0 0,1-4 0 16,-3-2 208-16,3 0 32 16,-1-3 16-16,4-1 0 0,-2-3-544 0,1 0-96 15,5-4-32-15,-7-3 0 0,2-3-112 0,0-1-32 16,4-3 0-16,-2 2 0 0,-1 1-16 0,-3 1-16 16,3 6 0-16,-2 4 0 0,-4 0 336 15,2 7 64-15,1 3 16 0,-2 5 0 16,-3-1-128-16,-3 7-32 0,-3 4 0 0,-7 7 0 0,8-7-224 0,-8 7-64 15,0 0 0-15,0 0 0 0,0 0-128 0,0 0 0 16,10 8 0-16,-10-8-176 0,0 0 16 0,3 17 0 16,-2-6 0-16,-2 3 0 0,-2-3 160 0,-1 3 0 15,4-4 0-15,-5 5 0 0,5-1 0 0,0 0 0 16,2 4 0-16,1 0 0 0,-2 3 272 0,5-1 48 0,2 0 0 0,2 4 0 16,1 3-48-16,6 0 0 0,2 1 0 0,5 2 0 15,1 2-48-15,7 0-16 0,7 3 0 0,1-3 0 0,2 0 48 0,1 0 0 16,-1 1 0-16,-1-1 0 0,-4-1-96 0,4-5-16 15,2 1 0-15,-1-2 0 16,-3-4-144-16,-3-2 0 0,-1 2 0 0,-6-5 0 0,-4-2 0 16,-8-5 0-16,-6-2 0 15,-11-7 0-15,0 0-192 0,0 0 192 0,-21 0-192 0,-4-3 192 32,-10-3-464-32,-4-3 16 0,-5-1 16 0,-2 1 0 0,0 0 176 0,-4-2 48 0,-3-3 0 0,-3 0 0 15,-7 3 208-15,-2 0-144 0,-1 1 144 0,3 2-128 16,5-1 128-16,1 4-192 0,4 2 192 0,4 0-192 15,1 2 192-15,1 1 0 0,1 0 0 0,1 0 0 0,5 4 0 16,1-1 0-16,7 1 128 0,3 3-128 0,8 0 0 0,3 0 0 16,8 0 0-16,3 1 0 15,3 3 288-15,4-11-16 0,2 13 0 0,0-2 0 0,8-1-272 16,1-2 160-16,4 1-160 0,2-2 128 0,1-2-128 0,0-1 0 16,0-1 0-16,2-7 0 0,2-2-160 15,-1-2 160-15,1-2 0 0,2-5-144 0,1-2 144 16,-4-4 0-16,1-5 0 0,3-2 0 15,3-7 0-15,-1 0 0 0,1-2 0 0,-1-2-128 16,6-6 128-16,-6 0 0 0,4-5-144 0,0 1 144 0,1-1 0 0,-3 0 0 16,0-7 0-16,-2 5 0 0,-1 2 0 0,-2 6 0 15,-4 5-176-15,0 4 176 0,-3 3 0 0,-1 4 0 16,0 6 0-16,-5 3 0 0,1 3 128 0,-3 5-128 0,-2 4 160 0,-7 7-160 16,0 0 368-16,0 0-32 0,0 0 0 15,4 14 0-15,-6-1-336 0,-5 8 144 0,-6 4-144 0,-8 5 0 16,-9 9 0-16,-4 4-192 0,-8 6 0 0,-4 1 0 0,-5 4 0 0,1 2 16 15,-2-2 0-15,2-1 0 0,0-5 176 16,-5 0-128-16,-2-4 128 0,0-1-128 0,-7 0-64 0,0-1 0 16,4-3 0-16,4 0 0 15,9 0-432 1,3 0-80-16,8 0-32 0,5 0 0 16,6 0-2112-16,7 2-416 0,7-1-96 0</inkml:trace>
  <inkml:trace contextRef="#ctx0" brushRef="#br0" timeOffset="1664.1">12418 10481 8287 0,'0'0'736'0,"0"0"-592"0,2 11-144 0,-2-11 0 15,0 8 7040-15,0-8 1360 0,0 10 288 0,0-10 48 32,0 11-8736-32,0-1-1552 0,0-10-416 0,-4 11-8560 0,4-11-1712 0</inkml:trace>
  <inkml:trace contextRef="#ctx0" brushRef="#br0" timeOffset="2302.33">12354 10563 2639 0,'-9'1'240'0,"-3"2"-240"0,0-3 0 0,1 0 0 0,0 0 6272 16,1 0 1216-16,10 0 256 0,-8 0 32 15,8 0-4704-15,0 0-928 0,-10-7-192 0,10 7-32 16,-4-10-320-16,0 2-64 0,1-3-16 0,3-3 0 15,0 0-624-15,3-3-112 0,1-1-16 0,0-3-16 0,3-2-176 0,3-1-48 16,4-5 0-16,4 1 0 0,0-4-80 0,7-3-32 16,-4-3 0-16,4 3 0 0,2-4-144 0,1 0-16 0,0 0-16 0,-2-2 0 15,2 0-240-15,0 2 0 0,0 0 0 0,-2-1 0 32,2 5 160-32,-4 3-160 0,1 2 160 0,-6 10-160 15,1 0 144-15,-2 5-144 0,-5 4 128 0,3 4-128 0,-2 0 0 0,0 7 0 16,1 0 0-16,2 2 0 0,3 3-320 0,-1 3 48 15,-3 5 16-15,0-2 0 0,2 3 80 0,-4 0 32 16,2-1 0-16,-5 6 0 0,0-1 144 0,-1 4-160 16,-3 3 160-16,-3 6-160 0,1 1 160 0,-5 0 0 15,0-3 0-15,-2 3 0 0,-1 0 0 0,-1 2 0 0,-6-4 0 0,2 0 0 16,1 0 0-16,-5-7 0 0,0-5 0 0,-3-2 0 16,-4 3 0-16,-1-8 144 0,-3-4-16 0,2-3-128 15,-4-6 0-15,0 0 0 0,-3-7-160 0,-1 0 160 16,-2-3-224-16,-5-4 80 0,-6-2 16 0,-2-3 0 0,-1-2 128 0,-2 2-160 15,-1-4 160-15,2 3-160 0,7 3 160 0,4 3 0 32,8 2 0-32,4 5 0 0,5 2 0 0,4 5 0 0,3 2-176 0,11 0 176 15,-10 4-160-15,6 6 160 0,1 1-160 0,3 3 160 16,3 0 0-16,4 0 0 0,0 1 0 0,4 2 0 16,3 1-240-16,1-2-48 0,9-2-16 0,1-1 0 0,3 1 304 15,3-2 0-15,2-4 0 0,1-1 0 0,-5-2 256 0,2 0 96 16,1-3 32-16,-3-2 0 15,0-2 48-15,2-1 16 0,-3-3 0 0,-2-2 0 16,2-3-64-16,0-2 0 0,-1-1 0 0,0-4 0 0,8-3-240 0,-1-5-144 16,3-1 160-16,0-2-160 0,-1-3 144 0,-1-6-144 15,-3-2 128-15,0-6-128 0,4 0 0 0,-5 7-144 16,-2 5 0-16,-11 11 0 16,-3 5-16-16,-2 6 0 0,-2 6 0 0,-2 1 0 0,-3 4 336 15,-6 1 64-15,0 0 16 0,6 6 0 0,-6-6-256 0,-3 12 128 0,-1 1-128 0,-3 2 0 16,-4 2 0-16,-9 4-320 0,-2 1 64 0,-14 6 0 15,-7-2 16-15,-10 5 16 0,-10-5 0 0,-1 5 0 16,3-2-128-16,-5 2-32 0,-5-2 0 0,-10-6 0 31,-8-3-1792-31,2 1-384 0,4-3-64 0,10-1 0 0</inkml:trace>
  <inkml:trace contextRef="#ctx0" brushRef="#br0" timeOffset="3972.69">17698 10428 8287 0,'0'0'736'0,"0"14"-592"0,0-14-144 0,2 11 0 15,0 0 3648-15,-2-11 688 0,0 0 144 0,0 0 16 16,0 0-2256-16,0 0-448 0,0 0-80 0,0 0-32 16,0 0-704-16,0 0-144 0,0 0-16 0,0 0-16 15,0 0-640-15,-4-11-160 0,1 0 0 0,1-2 0 0,2-1 0 0,2 2 0 16,-2-2 0-16,3 0 128 0,3 3 224 0,1-3 32 15,3-3 16-15,-3 3 0 0,1 2 128 0,2-5 32 16,1-3 0-16,0 1 0 0,2-1 144 0,-5-1 48 16,2 0 0-16,1-4 0 0,-1 0 304 0,1-4 64 15,0-2 16-15,-1 2 0 0,1-2-624 0,0 5-112 0,3-5-16 0,-3 5-16 16,6 5-176-16,-3 0-48 0,-2 3 0 0,2 4 0 16,0 3 176-16,0 4 16 15,0 3 16-15,0 1 0 0,0 0-16 0,1 6 0 16,-1 4 0-16,0 0 0 0,0 4-336 0,1 3 0 0,-3 3-192 0,1 5 64 31,4 3-416-31,1 0-80 0,0 3-16 0,-2-2 0 16,2 2 128-16,1 0 0 0,0-3 16 0,-1 0 0 0,-3 0 368 0,2-4 128 15,1-1 0-15,-1-1-144 0,-2 1 144 0,2-3 192 0,-2-2-32 0,-1 2-16 0,-3-3 64 0,-1-5 16 16,-10-9 0-16,0 0 0 0,7 12-48 0,-7-12-16 16,0 0 0-16,0 0 0 15,0 0-480-15,-14-3-80 0,-3-1-32 0,-5-3 0 31,-3 0-16-31,-10-5 0 0,-6 1 0 0,-10 2 0 0,-8-3 112 0,-5 0 16 0,-4 1 0 0,5 2 0 0,6-2 96 0,0 3 32 16,2-1 0-16,-3 3 0 16,-5-1 192-16,0 0-176 0,-1 0 176 0,4 0-160 15,6 2 160-15,7 1 0 0,8-1 0 0,4 1 0 16,3-1 128-16,7 0 48 0,2-1 16 0,7 3 0 16,4-1 288-16,12 4 64 0,0 0 16 0,0 0 0 15,0 0 288-15,0 0 64 0,7-11 16 0,5 3 0 0,1-1-192 0,8 2-32 0,-1-1-16 0,5 1 0 16,1-3-432-16,4 6-64 0,5-3-32 0,5 2 0 15,3 0-32-15,3 1 0 16,0-3 0-16,2 3 0 0,-4-3-128 0,1 0 128 0,-1-4-128 0,0-3 128 16,-4-4-128-16,5-3 0 0,5 0 0 0,3-4 0 15,1-4 128-15,3 1-128 0,-2 0 192 0,-6 0-64 16,-3 2-128-16,-7 1 0 16,0-1 0-16,-7 1 0 0,-3 6 0 0,-8 4-144 15,-3 1 144-15,-4 5-160 0,-6 4 160 0,-8 5 176 16,0 0-48-16,0 0 0 0,0 0-128 0,0 0-272 0,-11 14 64 15,-7 4 16-15,-4 3 16 0,-10 4 16 0,-6 3 0 0,-8 5 0 16,-11 5 0-16,-7 5 0 0,-6 4 0 0,3 2 0 16,6-3-80-16,1-3-16 0,4 0 0 0,-1-1 0 15,-2-3 256-15,-1-2-176 0,3-5 176 0,4-3-160 0,6 2 160 16,2-4 0-16,12 0 160 0,2 1-160 31,9-3-1376-31,5 0-368 0,5 0-80 0</inkml:trace>
  <inkml:trace contextRef="#ctx0" brushRef="#br1" timeOffset="48588.9">6230 11895 5407 0,'9'6'480'0,"2"0"-480"0,-4-4 0 0,5 3 0 15,-4-4 3840-15,5 2 656 0,-2-3 144 0,3 0 32 16,-3-3-2304-16,0 2-448 0,3-5-80 0,-3 0-32 15,3 1-192-15,0-4-32 0,0-3-16 0,0 1 0 16,1 0 480-16,2-1 112 0,1 0 16 0,-3 1 0 0,2 0-704 0,1 2-144 16,0 0-32-16,0-3 0 0,0-2-448 0,-1 3-80 15,-3 0-32-15,0-3 0 0,1-3-544 0,-1-1-192 16,0-4 144-16,-1 1-144 16,-1 0 128-16,0-4-128 0,-3 0 0 0,2 0 128 0,-4 0-128 0,0 0 128 15,-1 0-128-15,0 0 128 0,-2 1 16 0,-1 2 0 16,1 1 0-16,-1-4 0 0,-2 0 16 0,2 4 0 15,1-3 0-15,0 4 0 0,2 2-32 0,1 0-128 16,0 4 192-16,1 0-64 0,6 0-128 0,0 5 192 0,-3 2-192 0,3 1 192 16,-3 1-16-16,3 3 0 15,-3 2 0-15,0 0 0 0,2 0-176 0,-6 4 128 0,0 3-128 0,-3 4 128 16,-4 3-128-16,0 0 128 16,-7 4-128-16,-3 1 128 0,-2 1-272 0,-5-1-64 0,-1 1-16 15,-6 0 0-15,-1 4 32 0,-1 1 16 16,0-2 0-16,0 1 0 0,0 0-80 0,2-3 0 0,4-2-16 0,-1 1 0 15,3-1 272-15,-3-1 0 0,-1-1 0 0,3-3 0 16,-1 0 0-16,3-3-192 0,-4-1 192 0,2 1-208 16,-1-4 208-16,5 0 0 0,1-1 0 0,3-1 0 0,0 2 0 0,11-7 128 15,0 0 0-15,0 0-128 0,0 0 0 0,0 0 0 16,0 0 0-16,0 0 0 0,0 0 0 16,0 0 0-16,8-12 128 0,2-1-128 0,1 0 0 0,3 1 0 15,-3-1 0-15,3 1 0 0,0-1 192 0,0 1-64 16,4 2 0-16,-3-4-128 0,-1 3 0 0,3-3 0 0,1 0 0 0,-4 3 0 15,1-4 0-15,2 1 0 0,1 1 0 0,0 5 0 16,3-2 0-16,2 6 0 0,5 0 0 0,-2 4 0 16,5 0 192-16,-2 1-64 0,2 5 0 0,-1 2-128 31,4 2 128-31,-4 2-128 0,2 4 0 0,-1 2 0 0,-4 1 224 0,-1 2-16 16,-1 1 0-16,0 2 0 0,-4 1-48 0,-1-4-16 15,-4 1 0-15,-2-1 0 0,2-3-144 0,-2-1 0 16,-5-6 0-16,0 0 0 0,-2-1 0 0,-7-10 0 15,0 0 0-15,7 7 0 0,0-1 0 0,-7-6 0 16,0 0-144-16,0 0 144 0,0 0-144 0,-7-11 144 16,-4-2-208-16,-1-2 80 0,3-5 128 0,-2-5 0 15,-1-3 0-15,0-1-128 0,-1-3 128 0,-1 1 0 0,-2 2 0 16,-3 1 0-16,1 0-128 0,-3 2 128 0,-1-2-128 0,-3 3 128 0,-3 0 0 0,-1 2 0 16,-3 4 0-16,0 4-128 0,-3-1 128 15,0 8 0-15,-1 2 0 0,0 5 0 16,-3 1 0-16,2 5 0 15,9 7-144-15,1 3 144 0,4 4-336 0,2 2 0 0,0 3 0 0,3 3 0 32,2 2-256-32,0 0-48 0,5 2-16 0,0 2 0 0,1 2 384 0,3-3 80 0,-1 0 0 0,2-3 16 15,2-1 176-15,0-4 0 0,-2-6 0 0,5-3 0 16,-2-1-288-16,3-14-32 0,-4 12 0 0,4-12-13568 16,0 0-2704-16</inkml:trace>
  <inkml:trace contextRef="#ctx0" brushRef="#br1" timeOffset="50592.14">8475 9459 9663 0,'3'16'432'0,"-1"-4"80"0,0-1-512 0,1 0 0 16,1 3 0-16,-1-3 0 0,1 3 4096 0,0-4 720 0,-1 1 144 0,1 0 32 15,-1-1-3664-15,-3-10-736 0,0 0-144 0,0 0-16 16,0 0 720-16,0 0 128 0,0 0 48 0,0 0 0 16,0 0 32-16,2-12 16 0,0-2 0 0,-2-2 0 15,0-2-176-15,0-3-48 0,-4-1 0 0,1-3 0 16,3-3-272-16,-2 0-64 0,2-1-16 0,0 0 0 0,-2-2-144 0,-1 3-16 0,3 2-16 15,-1 1 0-15,0 1-272 0,-1 3-48 16,2 1-16-16,0 7 0 0,2-1-160 0,-1 4-128 16,-1 10 192-16,0 0-192 0,-3-9 128 0,3 9-128 15,0 0 0-15,0 0 0 0,0 0 176 0,9-4-32 16,5 4 0-16,4 4 0 0,5 5-144 0,2 3 0 0,5 6 0 0,5 2 0 16,4 4 160-16,-3 4-160 0,6 1 192 0,-3 6-192 15,-3 1 0-15,7-1 0 0,0 1 0 0,8 3 0 16,4 0 240-16,0-3-64 15,-5 3-16-15,-4-7 0 0,-4 0-160 0,-6-6 192 16,-7-1-192-16,-5-7 192 0,-6-4-64 0,-8-3 0 16,-6-1 0-16,-4-10 0 0,0 0-128 0,-18-3-256 15,-10-1 64-15,-8-6 16 0,-10-5 32 0,-7-6 0 16,-11-4 0-16,2-5 0 0,0-2 0 0,3-3 0 16,-1-1 0-16,-4 0 0 0,-3 2 144 0,-4 4 0 0,1 2 0 0,3 7 0 15,7 3 0-15,10 4 0 0,7 7-128 16,7 3 128-16,1 5 0 0,6 5 0 0,5 2 0 0,3 3 0 15,3 2 0-15,3-2 0 0,3-1 0 0,5 2 0 16,0-1 144-16,7-11 16 0,0 0 0 0,5 13 0 16,-1-2-16-16,3-4 0 0,4-4 0 0,2-2 0 15,-2-2 32-15,3-1 0 0,7 1 0 0,4-5 0 16,-3-2 16-16,6-2 16 0,-2-1 0 0,5 0 0 0,1-6-80 0,4 2-128 16,3-6 176-16,-2-1-176 0,2-2 160 0,0-1-160 0,0-1 128 0,-3-2-128 31,-1-2 0-31,-2 3 0 0,2-4 0 0,0 4 0 0,-6-2 0 0,-1 5 0 15,0 1 0-15,-3 5 0 16,0 5 0-16,0 6 0 0,0 2 0 0,0 7 0 16,-2 5 0-16,-2 3 0 0,-3 5 0 0,-6 3 0 0,-1 8 0 0,-6 8 0 15,-10 5 144-15,-4 14-144 0,-7 12 0 0,-9 7-256 16,-5 6 32-16,-4 0 16 0,-1 0-80 0,-4-7-16 16,0-8 0-16,-4-7 0 15,0-8-1744-15,-3-4-336 0,-4-8-80 0</inkml:trace>
  <inkml:trace contextRef="#ctx0" brushRef="#br1" timeOffset="51964.99">11821 9756 6959 0,'6'27'624'0,"-6"-9"-496"0,1 0-128 0,-1 0 0 15,4-1 5504-15,-4 1 1072 0,0-3 208 0,0 2 64 16,0-3-4640-16,0 1-928 0,0-1-176 0,-3-3-32 16,3 0-560-16,-2-1-96 0,2-10-32 0,0 7 0 15,5 0 352-15,-5-7 64 0,0 0 16 0,0 0 0 16,0 0 256-16,0 0 48 0,0 0 16 0,2-18 0 0,3 1-144 0,-1-1-32 16,3 0 0-16,3-3 0 15,3-4-160-15,3 0-32 0,5 0-16 0,2-3 0 0,0 0-528 0,2 1-96 16,0 0-128-16,-2 2 176 0,5-1 64 0,-6-1 16 0,-1 1 0 0,0-1 0 31,0-3-256-31,-3 1 0 0,0-3 0 0,-3 0-160 0,-1 1 160 0,0 2 0 16,-4 1 128-16,-2 3-128 0,2 3 0 0,1 2 0 15,-4 1 0-15,0 2 0 0,0 3 0 0,-3 3 0 16,-1 3 0-16,-3 8-128 0,0 0 128 0,0 0 0 16,0 0 0-16,0 0 0 0,0 0-144 0,-10 11 0 15,-1 7 0-15,-3 6 0 0,-4 6-80 0,-3 8-16 0,-7 5 0 0,-1 3 0 31,-3 4-144-31,-4 0-16 0,-1-4-16 0,-2 0 0 0,-7-7 0 16,0-2 0-16,0-5 0 0,-1-4 0 0,8-6 160 0,0-1 48 0,4-6 0 0,-1-2 0 16,4-2 48-16,1-4 16 15,5-3 0-15,5-1 0 0,3-3-32 0,6 0 0 0,12 0 0 0,0 0 0 16,0 0 176-16,12 4 0 0,2-3 0 0,5 2 0 16,5 0 224-16,4 0 32 0,-2 1 0 0,6-4 0 15,3 0 96-15,7 0 32 0,9 0 0 0,2 0 0 16,0-3-160-16,0 3-32 0,2 3 0 0,-7-3 0 15,0 3 144-15,-5 1 32 0,-4 0 0 0,-3-1 0 0,2 1 16 0,-6-1 16 16,-3 1 0-16,-4-1 0 0,-6-2-128 0,-3 2-16 0,-2-3-16 16,-14 0 0-16,6-6-240 0,-6 6 144 0,0-8-144 0,-6-3 128 15,-1-3-128-15,-2 0-144 0,-1-7 144 0,-3 2-208 16,-1-1 32-16,0-1 16 0,-2-1 0 0,3 1 0 16,-1 1 160-16,2-1 0 0,0 1 0 0,1-6 128 15,0 1-128-15,-3-2 0 0,3-3 0 0,0 2 0 16,-3-1 0-16,0 1 0 15,0-1 0-15,-1 4 0 0,2 4 0 0,1 0 0 16,-2 0 0-16,0 6 0 0,-3-2 0 0,2 6 0 16,-3 0 0-16,-1 4 0 0,3 0-128 0,-2 3-112 15,-1 1-16-15,1 3 0 16,-5 0-256-16,2 0-64 0,5 4-16 16,2-1 0-16,1 1 400 0,4 2 192 0,-1 1-160 0,10-7 160 0,-7 11-160 0,3 0 160 0,6-1-160 0,3 2 160 15,2 2 0-15,4 0 192 0,7 1-16 0,1 2 0 16,4-3-48-16,0 4-128 0,4 3 192 0,-1 1-64 0,6 6 64 15,-5 4 0-15,3 0 0 0,-1 2 0 0,-1 1 0 0,-3 0 16 16,-4-2 0-16,-2 5 0 0,1-2-80 0,-6 0-128 16,-2-4 176-16,-2-1-176 0,-3-6 0 0,-4-6 0 15,-4-2 0-15,-5-9 0 0,-7-2 0 0,-2-12 0 32,-3-6-160-32,-3-16-14624 15,-1-12-2944-15</inkml:trace>
  <inkml:trace contextRef="#ctx0" brushRef="#br1" timeOffset="53607.21">17581 10686 39455 0,'14'2'1744'0,"-14"-2"368"0,0 0-1696 0,0 0-416 15,0 0 0-15,7-7 0 0,-7 7 1520 0,1-9 208 16,2 0 64-16,-3 9 0 0,0 0-1504 0,3-11-288 0,1 1 0 0,-4 10-128 31,2-11-384-31,3 2-64 0,-1 0 0 0,3-2-16 0,0 1 160 0,2-4 48 0,3 3 0 0,-1-7 0 16,1-3 720-16,1-4 160 0,1 0 16 0,-2-4 16 15,2-2 144-15,-3-2 32 0,3-2 0 0,-3-1 0 16,3-3-144-16,-5-1-32 0,0 1 0 0,1 3 0 0,-3 3-384 0,-3 1-144 0,3 1 0 0,-5 5 144 16,3 3-144-16,-1 5 0 0,-1 3 0 0,-2 2 0 15,-1 13 0-15,6-8-272 0,-6 8 32 0,0 0 16 31,0 0-256-31,12 7-48 0,-2 1-16 0,0 9 0 32,-2 2-208-32,2 9-32 0,1 7-16 0,3 4 0 0,4 0 352 0,-3-1 80 0,5 1 16 0,-1 0 0 0,5 0 528 0,1-1 96 15,0-6 32-15,0 1 0 0,-2-2 192 0,0-2 32 16,-2-1 16-16,-3-3 0 0,3-4-32 0,-5-3 0 16,-5-4 0-16,1-2 0 0,-3-2-192 0,-2-1-64 15,-3-2 0-15,-4-7 0 0,0 0-256 0,0 0-224 0,0 0 32 0,-14 7 16 0,-1-2-144 16,-2-5-48-1,-3 0 0-15,-5-3 0 0,-3-4 112 0,-6-1 0 16,-7-5 16-16,2 1 0 16,0-2-224-16,3-3-48 0,1-4-16 0,6-1 0 15,1-3-48-15,3 1 0 0,4 2 0 0,3-2 0 0,4 1 576 0,-2 2 0 0,4-3 0 0,3 4 0 16,2 4 336-16,1-1-16 0,6 2-16 0,0-1 0 16,2 4 16-16,7 1 16 0,-2 1 0 0,2 3 0 0,3 1 16 0,1 4 0 15,1-3 0-15,5 5 0 0,0 0-352 0,1 0-192 31,-2 0 32-31,7 0 0 0,3 0 16 0,-2 0 0 0,5-2 0 16,-5 0 0-16,-1-1 352 0,-1-1 80 0,-6 1 16 0,-2-4 0 0,-7 3 64 0,-2-3 16 16,-7 7 0-16,0 0 0 0,0-9-96 0,0 9-16 15,-14-12 0-15,-7 1 0 0,-5 0-272 0,-6 1 0 16,-3-1 0-16,-7 4 0 0,2 0 0 0,-3 3 0 16,-3 1-128-16,-5 5 128 15,-9 3-1136-15,-4 4-128 16,-7 5-16-16</inkml:trace>
  <inkml:trace contextRef="#ctx0" brushRef="#br1" timeOffset="55025.21">13939 6382 38639 0,'0'0'1712'0,"0"0"352"0,0 0-1648 0,0-9-416 0,0-2 0 0,-5 0 0 15,3 4 624-15,2-3 32 0,0-1 16 0,0 2 0 16,0 0-544-16,0-2-128 16,1 1 0-16,0-1 0 0,4-3 0 0,-1 0 0 15,3-4 0-15,2-3 0 0,3 0 0 0,3-1 0 16,6-3 0-16,0 0 0 0,4 0 640 0,3 0 160 15,4 4 32-15,-3-4 0 0,3 0 192 0,0-3 64 16,3 3 0-16,-6-3 0 0,1 5-512 0,-5 0-112 16,0 2-16-16,-4 3 0 0,0 2-320 0,0 1-128 15,-3 3 0-15,-3 3 0 0,2 2-128 0,-2 4-128 0,2 2-32 0,-3 2 0 16,4 4-128-16,0 2-32 0,3 4 0 0,1 5 0 16,2 5 64-16,2 4 0 0,6 3 0 0,-1 9 0 0,-2 2 128 0,-4 7 16 15,3 8 16-15,-3 0 0 0,1 3 224 0,-4-1 0 16,2-3 0-16,-9-1 0 15,2-1 0-15,-3-1 0 16,-3-6 0-16,0-5 0 0,0-5 128 0,-1-3 64 0,-3-3 0 0,0 0 16 16,-3-7-208-16,-4-2 0 0,3-2 0 0,-6-3 0 15,0-3 0-15,3-11 0 0,0 0 0 0,-11 7 0 16,11-7 0-16,-15 0 0 0,-4-8-208 0,-1-2 64 0,-4-7 144 0,-3-2-192 0,-1-2 192 0,-4-4-192 16,0 1 192-16,-4-1-128 0,-6-3 128 0,3 2-128 15,3-5 128-15,0-1 0 0,4-2 0 0,0 2 128 31,4 0-128-31,3 2 0 0,0-1 0 0,0 3 0 16,4-1 0-16,0 1 0 0,3 3 0 0,-1-2-128 0,3 4 128 16,3 2 0-16,3 0 128 0,1 3-128 0,4 0 192 15,1 4-16-15,6 3-16 0,3 1 0 0,6 6-352 0,1-2-64 16,4 1 0-16,2-1-16 0,1 2 848 0,3 1 192 0,3 2 16 0,0-2 16 16,2 6-800-16,5-3-400 15,0 0 32-15,7 0 16 16,5-3 800-16,1-1 144 0,-1-2 48 0,-2 0 0 0,-3-1-208 15,-5 1-48-15,1-1 0 0,-7 0 0 0,-8 0-192 0,3 2-64 0,-5 3 0 0,0-3 0 16,-1 3-128-16,-6 2 0 0,-4 2 0 0,-7-2 0 16,7 7 0-16,-7-7 0 0,-3 13-160 0,-4 1 160 15,-4 3-176-15,-4 1 176 0,-2 0-192 0,-5 3 192 0,-6-3-240 0,-9 3 64 16,0 0 16-16,-8-2 0 16,-11 1 160-16,-1-2 0 0,0 0 0 0,0-3 0 0,0-5 0 0,-3-2 0 15,-4-2 0-15,-9-5 0 0,-9-2 0 0,-2-3 0 31,2-3 0-31,3-3 128 0,3-4-128 0,-2-1-208 0,0-3 48 0,0 1-14304 32,4 3-2880-32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8:04:24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17970 1442 41759 0,'14'10'3712'0,"-4"-1"-2976"0,-2 0-736 0,-1 0-192 0,0 0 0 0,0-2-16 0,0 3 208 0,0 1 0 15,-3-2 144-15,-1 2-144 0,1 1 256 0,-4-1-32 16,-3 8-16-16,-1 2 0 0,-3 4 0 0,-1 4 0 15,1 2 0-15,-3 5 0 0,-1 0 112 0,0 3 0 16,1 4 16-16,0 6 0 16,2 1 80-16,-2 5 16 0,-1 0 0 0,0 9 0 15,0 9-272-15,1 1-160 0,0 0 192 0,2 1-192 0,4-4 128 0,-3 1-128 16,1 2 0-16,1-5 0 0,-2-5 144 0,0-4-16 16,0-6-128-16,1-1 192 15,2-1-32-15,0-5-16 0,1-4 0 0,2-2 0 0,-2-5-144 16,3-1 0-16,0-3 0 0,0-3 128 0,3-3 48 0,1-2 0 15,-2-3 0-15,4-1 0 0,1-5 112 0,-1-1 32 16,5-6 0-16,0 2 0 0,6-3 16 0,1-4 16 0,0 1 0 16,7-4 0-16,0-3 32 0,7-1 0 0,3-7 0 15,1-2 0-15,7-2-64 0,-1-2-16 0,1-1 0 0,1 0 0 16,-2 0-176-16,1 0-128 0,0 2 192 0,6 2-192 16,8 2 336-16,0 3-32 0,7 3-16 0,-2 3 0 15,-3 3-80-15,3 4-16 0,-2 1 0 0,1 7 0 16,3-1-192-16,3 6 0 0,6 1 0 15,-6 0 0-15,-2 3 0 0,-6 1 0 16,-9 2 128-16,-3-6-128 0,-1 0 0 0,-4 0 0 16,-6-1 128-16,-4-3-128 0,0-2-128 0,-7-1-80 0,-2-1-16 0,-7-3 0 31,-7-3-1328-31,-9-4-272 0,0 0-48 0,0 0-20256 0</inkml:trace>
  <inkml:trace contextRef="#ctx0" brushRef="#br0" timeOffset="469.95">18076 2304 40431 0,'0'0'3584'0,"0"0"-2864"0,0 0-576 0,0 0-144 0,-14 7 704 0,3-3 128 0,1-1 0 0,-4 2 16 31,6 1-2944-31,1 1-592 0,7-7-112 0,0 0-16 15,0 0 1712-15,0 0 336 0,0 0 80 0,12 4 16 0,5-4 1904 0,-1-3 384 0,3 2 80 0,-4-2 16 16,2-1 832-16,1-2 160 0,2 1 48 0,1-1 0 0,2 2-1488 0,2-3-304 16,1 3-48-16,-1-2-16 0,3 2-272 0,1 0-64 15,3 0-16-15,3-3 0 0,1 0-208 0,3 0-32 0,1 0-16 0,2-3 0 32,1 2-64-32,-4-2-16 0,-4 2 0 0,-5 2 0 0,-7-1-208 15,-3 6-128-15,-3-2 128 0,-4 3-208 16,-1 3-1072-1,-12-3-224-15,8 7-32 0,-8-7-16 16,3 12-1456-16,-10 1-304 0,-2-5-48 0,-4 2-16 0,-8-2-976 0,-7-5-192 0,-6-7-32 16,-1-2-6736-16</inkml:trace>
  <inkml:trace contextRef="#ctx0" brushRef="#br0" timeOffset="774.33">17737 1356 55919 0,'20'0'4976'0,"-2"0"-3984"15,-4 4-800-15,-2-1-192 0,1-3 128 0,0 4-128 0,-2-2 176 0,3 0-176 16,4 1-144-16,7 0-144 15,7 1-32-15,7-4 0 0,8 0-64 0,6-3 0 16,7-1-16-16,-1-1 0 0,4-4 208 0,-2 1 32 16,6 1 16-16,4-3 0 0,4-5 144 0,0-2 0 15,-3-4 0-15,-6 3 0 0,-1 7 0 0,-8 0 0 0,-3-2 0 0,-1 5 0 0,-3-3-272 0,-1 4-80 16,1-3-16-16,-2 6-15184 16,-7-3-3024-16</inkml:trace>
  <inkml:trace contextRef="#ctx0" brushRef="#br0" timeOffset="1786.35">19962 1093 22463 0,'0'0'1984'0,"7"4"-1584"0,-7-4-400 0,0 0 0 0,0 0 5136 0,0 0 944 0,0 14 192 0,0 0 48 15,-4 1-5168-15,1 2-1024 0,-1 1-128 0,1 3-176 16,3 5-64-16,0 2-16 0,0 0 0 0,3 4 0 16,1 0 256-16,0 3-192 0,1 1 192 0,0 3-192 0,2 2 32 0,0 5 16 31,1 7 0-31,4 4 0 0,4 7 144 0,-2 4 128 15,2 9-128-15,2 4 176 0,1 2 176 0,1 4 32 0,3 0 16 0,-2 0 0 0,4-2 160 0,1-3 16 16,-4-4 16-16,-4-5 0 0,-1 0 48 0,-3-4 16 16,-2-8 0-16,1-2 0 0,-6-4-416 0,-2-3-96 15,2-2-16-15,-1-7 0 0,-2-4-128 0,-1 0 0 0,4-7 0 0,-3-4 0 16,0-1 128-16,0-6-128 0,2-6 0 0,1-2 128 16,-7-13-128-16,0 0 128 0,0 0-128 0,0 0 128 31,8-7 112-31,-1-6 16 0,0-6 0 0,-4-7 0 0,1-8-128 15,-4-10-128-15,0-9 176 0,-4-8-176 0,-3-9 0 0,-3-9 0 16,-1-10 0-16,-6-3 0 0,-2-2 0 0,-5-5-144 16,2-1 144-16,-3 0-128 0,-3-1 128 0,-1 5 0 0,-2 4 0 0,2 4 0 15,-1 5 0-15,-2 1 0 0,0 1 128 0,0 7-128 0,0 6 0 0,-3 4 0 16,0 2 0-16,2 6 0 16,1 5 0-16,4 9 0 0,-1 10 0 15,4 7 0-15,5 3 0 0,8 8 0 0,2 3 0 0,10 11 0 0,0 0 160 0,0 0-32 16,14 8-128-16,7 6 192 15,0 0-16-15,8 8-16 0,3 6 0 0,4 4 0 16,3 7-160-16,0 0 0 0,3 7 0 0,1 0-176 16,0 4 176-16,8 5 0 0,2 0 0 0,4 4 0 15,0 1 0-15,3 0 0 0,-3 4 0 0,2 0 0 16,-4 1 0-16,0 2 0 0,0 2 0 16,3-2 0-16,0-3 0 0,2-4 0 0,0-3 0 0,-3-3 128 15,-4-1-128-15,-3-6 0 0,-4-1 0 0,-2-4-128 0,-1-3 128 0,-4-1 0 0,-4-5 0 0,4-2 128 16,-3-3-128-16,-3-3 0 0,2-1 0 0,0-6 0 15,-7-4 0-15,-2-3 0 0,0-3 0 0,-3-2 128 32,-3-2 48-32,-1-7 16 0,-3-1 0 0,-5-7 0 0,0-3 16 0,-1-8 16 15,-3-6 0-15,-5-9 0 0,0-4 16 16,-4-5 0-16,0-4 0 0,-5-10 0 0,-3-6-240 0,-3-1 0 16,-3-4 0-16,-2-1 0 0,-5-5 0 0,-2 0 0 15,-1 1 0-15,-4 0 0 0,-2 1 0 0,0 4 0 16,3-1 0-16,-3 2 0 15,1-1 0-15,2 3 0 0,1 1 0 0,-1 3 0 0,0 2 0 16,1 2 0-16,4 6 0 0,-1 4 0 0,0 0 0 0,0 4 0 16,-2 1 0-16,4 5 0 0,-3 1 0 0,6 4-128 0,1 3 128 0,4 5-208 31,3-1-944-31,6 7-192 0,3 6-48 0,6 1 0 16,8 3-1696-16,10 1-352 0,17 3-64 0,3 7-16 15</inkml:trace>
  <inkml:trace contextRef="#ctx0" brushRef="#br0" timeOffset="2408.21">22251 1505 48671 0,'0'0'2160'0,"-7"-12"432"0,-1-4-2080 0,-6 2-512 15,-3-4 0-15,-2 4 0 0,-6 0 0 0,-3 3-272 16,0 0 16-16,-1 4 16 0,-4 1 64 0,6 6 16 16,1 6 0-16,4 1 0 15,3 6-336-15,3-1-64 0,2 2-16 0,3 4 0 0,4 4 256 0,-4 4 32 0,4 1 16 0,0 7 0 16,0 4 272-16,3 5 0 0,4 0 0 0,1 6 144 15,5 1-144-15,1 0-144 0,4-1 144 0,0 1-208 32,-1 0 208-32,3 0 128 0,3-2 0 0,-2 3-128 0,4 1 144 0,0-2-144 15,3-1 0-15,-2-3 144 0,1 1 176 0,1-1 48 16,2 0 0-16,-2-5 0 0,-1 0-16 0,0-2 0 16,-2-4 0-16,2-1 0 0,-5 1-112 0,2-2-32 0,-2-2 0 0,3-2 0 0,0-1-80 0,2-6 0 15,2-1-128-15,-1-3 192 0,-3-1 0 0,7-6 0 31,0 0 0-31,0-4 0 0,3-1 112 0,4-2 16 0,7-4 0 0,0-4 0 16,-1 1-16-16,1-4 0 0,0-3 0 0,-1 2 0 16,-5-6-144-16,5 3-32 0,1-3 0 0,1-4 0 15,-5 0 128-15,4 1 32 0,0-5 0 0,2 1 0 0,0-3-144 0,-1 2-16 16,-3-1-128-16,-3 2 192 0,-2 3 0 0,-3-3-16 16,-4 1 0-16,-4-3 0 0,-3-3-176 0,-7 1 0 15,-1-2 0-15,-6-2 0 16,-1-5 0-16,-4-2 0 0,-5-4 0 0,-11 1 128 15,-5-4-128-15,-13-3 0 0,-4-6 0 0,-8 0-176 16,-6-3 176-16,9 14 0 0,-8-9 0 0,-10-3 0 16,-3 0-144-16,-43-22 144 0,5 8-160 0,6 7 160 15,2 3 0-15,36 24 0 0,-5-5 0 0,-38-12 0 16,2 7 0-16,50 23 0 0,-5 0 0 0,-5 1 0 16,-1 2-1968-16,-6 6-336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7:18:50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12018 5579 26783 0,'0'0'1184'0,"0"0"240"0,0 0-1136 0,0 0-288 15,0 0 0-15,0 0 0 0,0 0 656 0,0 0 80 16,0 0 16-16,-5 14 0 0,5-14-608 0,0 0-144 16,-2 11 0-16,2-11 0 0,0 14 0 0,0-14-176 15,2 14 48-15,3-3 0 0,-5-11-48 0,4 10 0 16,3-2 0-16,-7-8 0 0,7 10 400 0,0-3 80 0,-7-7 16 0,9 6 0 0,0-1 368 0,-9-5 80 0,11 3 0 0,-1-2 16 31,1 2-176-31,-1-6-32 0,-2 1-16 0,2 0 0 16,1-2 32-16,-1 1 16 0,1 0 0 0,0 2 0 15,0 1-384-15,0 0-80 0,2-3-16 0,-2 0 0 0,0 3 256 0,3 0 64 16,-3 0 0-16,3 0 0 0,-3 0-448 0,3 3 0 16,0-3 0-16,0 0 0 0,0 0 0 0,-3 0 0 0,3 3 0 0,0 1 0 15,1-1-144-15,-1 1 144 0,0-4-192 0,0 0 192 16,-1 0 0-16,-1 0 0 0,2-3 0 0,-1 2 0 15,-1-2 0-15,0 0 0 0,-1 2 0 0,3-2 0 16,0-1 416-16,-2 0-16 0,5 2 0 0,-3 2 0 16,1 0-96-16,2 3-32 15,-2 0 0-15,3 1 0 0,2-1-96 0,-2 1-32 16,0-1 0-16,-3 1 0 0,2 3-144 0,-2-3 0 16,2 3 0-16,1-3 0 0,3 2 240 0,-3 1 16 15,3-1 0-15,-1-1 0 0,3-1 192 0,0 3 32 16,2-3 16-16,-1 2 0 0,1-2-48 0,-3-1-16 15,2 1 0-15,-2 0 0 0,2 1-112 0,-2-1-32 16,-1-1 0-16,-3 1 0 0,3 1-112 0,-3-3-32 0,3 0 0 16,-2 1 0-16,1-3-144 0,-5 0 192 0,2 4-192 0,-2-1 192 15,2-1-192-15,-2 0 160 0,4 0-160 0,-1 1 160 0,3 1 64 0,-1 1 16 16,1-2 0-16,0 1 0 0,2-2 64 0,2 0 16 16,0 1 0-16,0 1 0 0,3-2-128 0,-3 3 0 15,0-3-16-15,-3 3 0 16,2-3-176-16,1 3 192 0,0 0-192 0,0 1 192 15,3-1-192-15,-6 2 0 0,2-2 0 0,-2 1-176 16,4-3 176-16,-6 1 0 0,3-1 0 0,0-1 0 0,3-2 0 0,-4 2 144 0,3-2-16 16,-1 0-128-16,1-2 0 0,-3 1 0 0,2 0 0 0,-2-2 0 31,-1 1 0-31,0 2 0 0,-3-2 0 0,1-1 0 16,1 1 0-16,-2 0 160 0,0-1-160 0,-2 1 128 0,2-2-128 0,1 1 0 15,-1 1 0-15,0 0 0 0,1 1 0 0,-3-1 0 16,4 2 0-16,1-2 0 0,0 0 0 0,1 2 0 15,3 0 0-15,2-2 0 0,2 2 0 0,-1-3 0 16,1 1 0-16,3 2 0 0,0-4 0 0,-3 1 0 16,2 3 128-16,-2-2-128 0,1 0 128 0,0 1-128 0,0-1 0 0,-3 0 128 15,5 0-128-15,1 2 0 0,-1-1 0 0,1 1 0 16,2 0 0-16,1 0 0 0,6-2 0 0,-2 2 0 16,2 0 0-16,-1-2 0 0,0 0 144 0,-4 2-16 15,0 0-128-15,1 0 0 0,0 2 0 0,1 0 0 0,-3 1 0 16,3 1 144-1,3 1-144-15,1-1 0 0,2-1 0 0,-1-1 0 0,2-2 0 0,-1 0 0 0,-3 0 160 0,-1 0-160 32,-2 0 128-32,-1 0-128 0,0 0 0 0,1-2 0 15,-2 0 0-15,5 1 0 0,0 1 0 0,3-2 0 0,1 0 0 0,2-1 0 16,-2-1 0-16,0-1 0 0,-2-2 0 0,-1 3 0 16,-3-1 0-16,2 3 160 0,0-2-32 0,1 4-128 15,-2 0 0-15,3 0 0 0,4 0 0 0,0-1 0 16,0-1 0-16,-5-2 0 0,0 1 0 0,-1 1 0 0,-3-3 0 0,0 3 0 15,0 0 0-15,-3 2 0 0,-1-3 0 0,-3 3 0 16,5-1 128-16,-3 0-128 0,5-1 0 0,0-2 0 16,2 1 0-16,-2-4 0 0,0 3 0 0,-4-3 0 15,1-3 0-15,-4 3 0 0,2 3 0 16,0-3 0-16,-1 3 0 0,-1-3 0 0,0 3 0 16,0 1 160-16,0-4-32 0,4 4 0 0,6 2-128 0,-2-2 0 0,5-1 0 0,-5 1 0 15,-1-1 0-15,0 1 0 0,0 1 0 0,-4 0 0 16,1 2 0-16,-2 0 0 0,4 2 0 0,-2 0-176 31,-1 1 176-31,4 0 0 0,4 1 0 0,-3-3 0 0,5 2 0 0,-5-3 0 16,2 0 0-16,-1 0 0 0,-2 0 0 0,-3-3 0 15,-1 2 0-15,1 1 0 0,3 1 0 0,-1 2 0 16,-2 0 128-16,3-2-128 0,0 4 0 0,1-3 0 16,-1-2 0-16,0 0 0 0,1-1 0 0,-1 0 0 15,-5-1 0-15,0-1 0 0,-2 2 0 0,-1 1 0 16,-2-3 0-16,-1-1 0 0,1 4 0 0,-1-3 0 0,1 0 160 0,-4 2-160 15,0 1 192-15,3-4-48 0,0 1-16 0,-1 0 0 16,0 2-128-16,-1-2 128 0,-3-1-128 0,2 1 128 16,-2 0 0-16,-1 2-128 0,-1-2 192 0,-3 0-64 15,-1 2-128-15,-2-2 0 0,-1 2 0 0,-3-1 0 16,-1 1 0-16,-2-3 0 0,-1 1 0 0,-7 3 0 16,10-7 0-16,-10 7 0 0,0 0 0 0,7-11-16064 15,-3 0-3136-15</inkml:trace>
  <inkml:trace contextRef="#ctx0" brushRef="#br0" timeOffset="7540.19">9469 5529 5407 0,'0'0'480'0,"0"0"-480"0,0 0 0 0,0 0 0 0,0 0 5696 0,0 0 1024 16,0 0 224-16,0 0 32 0,0 0-5568 0,9 7-1136 15,0-4-272-15,1 1 0 0,-1 0 0 0,-9-4 0 16,13 4 0-16,-1 2 0 0,2-2 0 0,-5-3 0 0,2 2 0 0,3 0 0 16,2 0 480-16,0 1 96 0,3-3 0 0,2 2 16 15,-2-3-368-15,5 0-80 0,1 3-16 0,0-3 0 32,4-3-128-32,2 3-176 0,2-3 48 0,5 2 0 0,0-5 128 0,10 1-160 15,7-2 160-15,3-3-160 16,4-1 544-16,2 1 96 0,0-2 32 0,7 2 0 0,7-1 128 0,6-2 16 0,10 1 16 15,-4-1 0-15,-8-2-672 0,-4 1-192 0,-3 3-16 0,1-1-10528 32,2 5-2096-32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7:57:14.73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17461 11742 32943 0,'0'0'1456'0,"0"0"304"0,0 0-1408 0,0 0-352 16,0 0 0-16,0 0 0 0,-8-3 384 0,-3 1 16 0,4-3 0 0,-3 1 0 15,3-3-176-15,-1-3-32 0,2 3-16 0,-2-1 0 32,1-4-1904-32,0-2-384 0,0-2-80 0,3 1-16 15,-6-3-2304-15,6-2-464 0,-3-1-80 0,3 2-32 16,1-5 3216-16,-1 2 640 0,4-2 128 0,-5 1 16 0,5-1 3072 0,0-1 624 0,2 2 112 0,-2 3 32 0,-2 0 240 0,2 3 48 16,0 2 16-16,0 2 0 15,0 4-1264-15,0 9-240 0,-2-10-48 0,2 10-16 16,0-8-608-16,0 8-128 0,0 0-32 0,0 0 0 15,-5-12-400-15,5 12-64 0,0 0-32 0,-2-11 0 16,-3 2-608-16,3-1-112 0,2 10-16 16,-4-9-16-16,1-2-1120 0,3 11-208 0,0 0-64 0,0 0 0 0,-4-11 1552 0,4 11 368 15,-5-10 0-15,5 10 0 0,0 0 2176 0,0 0 480 0,0 0 96 0,0 0 0 16,0 0-624-16,0 0-128 0,0 0-16 0,0 0-16 16,0 0-688-16,0 0-128 0,0 0-16 0,0 0-16 31,0 0-688-31,0 0-144 0,12 5-32 0,-12-5 0 15,6 6-256-15,-6-6 0 0,0 0 0 0,0 0 0 16,7 10 0-16,-7-10 0 0,6 9 0 0,-6-9 160 16,7 9-160-16,-7-9-144 0,6 9 144 0,-2-2-208 0,3 2 208 15,-3-2 0-15,-1 2 0 0,-3-9 0 0,0 12 0 0,-3 1 0 16,2-1 0-16,-2 2 0 0,-1 2 0 0,-2-2 0 16,5 0 0-16,-5-2 0 0,2 2 128 0,0 0-128 0,-1 0 144 0,0 3-144 15,3-5 0-15,0 2 0 0,-2 3 0 0,1-3 0 16,0 1 0-16,2 2 0 0,2 1-176 0,2-3 176 15,-3 2 0-15,3-2 0 0,1 2 144 0,-2 1-16 0,0-1-128 0,1-2 0 32,-3-1 0-32,2 0 0 0,-2-1 0 0,2 1 0 0,-2 0 0 15,0-1 0-15,3 1 0 0,-3 0-160 0,2-2 160 0,3-3 0 0,-1 2 0 0,0 1 0 16,3-3 0-16,0 0 0 0,3-2 0 0,1 0 0 16,0 0 0-16,3-3 144 0,-3 1 48 0,6 1 16 15,1-1 0-15,0 0 0 0,3-1 64 0,-3 0 16 16,0-3 0-16,3-1 0 0,-3 0-80 0,3 0-16 15,0-1 0-15,1 0 0 0,-1-2-192 0,0 1 0 16,1 2 0-16,-1 2 0 16,-5 1 0-16,0-1 0 0,3 3 0 0,-1-4 144 15,-3 2 48-15,2 1 16 0,-3 2 0 0,0-2 0 0,0-1-208 0,-3-2 0 16,3 2 0-16,0-2-160 16,4 0 160-16,-3 1 0 0,6-2 0 0,0 0 0 0,1 0 0 15,2 0 0-15,2-2 0 0,-1 0 0 0,1-2 0 0,1-2 176 0,-3-2-176 0,1 1 192 16,-2-5 64-16,-1 3 0 0,2-2 16 0,-6 1 0 15,3-1-272-15,-3-1 0 0,0 1 0 0,0-3 0 32,3 0 0-32,-6-1 0 0,-1 1 0 0,0 2 0 0,0-1-144 0,-4 1 144 15,-5-2-128-15,2 0 128 16,-1-3-192-16,-5-3 32 0,-2 0 16 0,-2-4 0 16,-1-3-1776-16,1-2-368 15,-1-7-64-15</inkml:trace>
  <inkml:trace contextRef="#ctx0" brushRef="#br0" timeOffset="730.71">18012 11387 14159 0,'0'0'1264'16,"1"14"-1008"-16,-1-3-256 0,0-11 0 15,0 0 4096-15,-4 10 768 0,-3-2 144 0,7-8 48 16,0 0-4192-16,0 0-864 0,0 0 0 0,0 0-256 16,0 0 128-16,0 0 128 0,0 0-208 0,0 0 80 15,0 0-128-15,0 0-32 16,7 3 0-16,3-3 0 0,1 0 992 0,-3 0 208 16,4 0 48-16,-3 0 0 0,1 0 736 0,1 0 160 0,0 0 16 0,-4-3 16 15,3 3-784-15,-3-1-144 16,4-1-48-16,-4 1 0 0,0-2-368 0,2 0-80 0,0 2-16 0,2-3 0 15,1-3-240-15,-1 2-48 0,1 3-16 0,4-5 0 16,-2 0 112-16,0 0 32 0,4-2 0 0,-3 2 0 0,2 0-96 0,-2 0-32 16,5 2 0-16,-2-1 0 15,0 4-160-15,-3-1 0 0,2 3 0 0,-3 3-176 16,1-3 176-16,-1 2 0 0,0 3 160 0,-14-5-160 0,14 6 0 0,-3 0-240 16,-11-6 32-16,10 10 0 0,-10-10 32 0,4 14 16 15,0 0 0-15,-7 1 0 16,-2 2-544-16,-1-2-96 0,-2 2-32 15,1 1 0-15,0-3 64 0,0 5 0 0,-3-2 0 0,3 1 0 16,3 2 32-16,-3 3 16 0,3-2 0 0,0 2 0 16,4 1 0-16,-3 0 0 15,3 3 0-15,0 1 0 0,0-2 80 0,3-1 0 0,-2-1 16 16,3-2-14480-16</inkml:trace>
  <inkml:trace contextRef="#ctx0" brushRef="#br0" timeOffset="3756.59">17146 12748 12383 0,'0'0'1088'0,"0"0"-864"0,0 0-224 0,2 10 0 0,-2-10 4688 0,0 0 896 0,2 7 176 0,-2-7 48 31,3 8-3952-31,-3-8-800 0,4 10-160 0,-4-10-16 15,3 7-880-15,-3-7 0 0,4 11-128 0,-1-1 0 16,-3-10-496-16,2 11-80 0,0-2-32 0,-2-9 0 31,2 14 160-31,-1-1 16 0,3 1 16 0,-2 0 0 0,0 0 352 0,-2 4 192 0,0 1-192 0,0-1 192 16,0 4-368-16,0 2 48 0,0 1 0 0,-4 3 0 31,2 1-672-31,-1 7-128 0</inkml:trace>
  <inkml:trace contextRef="#ctx0" brushRef="#br0" timeOffset="4163.74">16944 13019 12383 0,'0'0'1088'0,"11"0"-864"16,2-3-224-16,1 3 0 0,1 0 4592 0,0-1 864 0,2-2 176 0,0-1 48 16,1-2-3376-16,0 0-656 15,0 0-144-15,0-6-32 16,0 0-960-16,1 1-192 0,0-3-32 0,1 3-16 16,-2-1-272-16,1 3 0 0,-3 2 0 0,-2 0 0 0,1 3 128 0,-3-1-128 0,2 5 192 0,2 0-192 46,-2 0-416-46,1 5-192 0,2-5-32 0,-3 2-16256 0</inkml:trace>
  <inkml:trace contextRef="#ctx0" brushRef="#br0" timeOffset="5021.92">17670 13047 6959 0,'0'0'624'0,"0"11"-496"0,0-11-128 0,0 0 0 16,-4 11 6336-16,4-11 1232 0,-7 11 256 0,7-11 48 16,-11 7-6208-16,1 0-1232 0,3-1-256 0,-4-1-48 15,0 1-128-15,1-2-128 16,10-4 128-16,-11 4-192 0,4 3-64 0,7-7-32 15,-11 7 0-15,4 0 0 0,-4 0 288 0,11-7-128 16,-7 7 128-16,7-7 0 0,0 0 256 0,0 0 176 0,0 0 16 0,0 0 16 16,0 0 176-16,0 0 48 0,0 0 0 0,0 0 0 0,0 0-64 0,7-11-16 15,1-2 0-15,2 1 0 16,1-2-608-16,3-4 0 0,4 1-192 0,-2 2 64 0,0-2 128 0,2 2-160 16,-4 1 160-16,2 0-160 0,-4 0 160 0,-1 4 128 15,1 3-128-15,-5 1 176 0,-7 6-176 0,0 0 0 16,0 0 0-16,0 0 128 0,0 0-128 0,0 0 192 0,4 9-192 0,-4 2 192 15,-4 2-416-15,-3-1-80 16,-5 5-16-16,-2-1 0 16,-4 0-128-16,0-1-48 0,-1 2 0 15,-1-6 0-15,2 0 240 0,1-1 64 0,2-2 0 0,1-1 0 0,3-1 192 0,1-5 0 0,-1 2 0 0,11-3 0 16,-7-4 0-16,7 4 0 0,0 0 0 0,0-11 0 16,1 1 0-16,6-1 0 0,6-3 0 0,-1 0-10976 15,8-1-2192-15</inkml:trace>
  <inkml:trace contextRef="#ctx0" brushRef="#br0" timeOffset="5760.78">17800 12410 18479 0,'0'0'1648'15,"0"0"-1328"-15,0 0-320 0,0 0 0 0,0 0 1408 0,0 0 224 16,0 0 32-16,0 0 16 0,0 0-992 0,0 0-208 31,0 0-32-31,0 0-16 0,0 0 640 0,0 0 128 16,0 0 16-16,0 0 16 0,0 0 576 0,0 0 112 0,0 0 32 0,0 0 0 15,10-10-496-15,0-1-112 0,1-3 0 0,0 1-16 16,3-5-688-16,4 1-144 0,3-1-32 0,4 4 0 16,7 3-96-16,4-1-32 0,6 3 0 0,-3 2 0 0,0 5 336 0,0 3 64 15,-1 3 16-15,-3 3 0 0,-3 4-624 0,-9 5-128 16,0 5 0-16,-5 6 0 15,-4 1-640-15,-3 9-112 0,-1 2-16 0,-3 1-16 32,0 3 16-32,-3 2 16 0,-4-2 0 0,3-1 0 0,1-2 464 0,-4-1 96 0,0-4 0 0,-3-1 16 15,2-2 176-15,-2-2 128 0,0 0-128 0,2-5 176 16,-5 0-32-16,2-2 0 0,0 1 0 0,1 0 0 0,-1-3-144 0,0-3 128 16,1-1-128-16,-1-1 128 15,1 1 176-15,3-2 16 0,0-2 16 0,0 1 0 16,3-3 0-16,1 0 0 0,-4-11 0 0,4 10 0 0,3-3 192 0,-7-7 48 15,10 5 0-15,-10-5 0 0,15 2-128 0,-1-2-32 16,0-2 0-16,0 1 0 16,4-6-144-16,-3 0-16 0,6 0-16 0,3-4 0 0,2 0-240 0,2-3 176 0,2 0-176 0,0 3 160 15,-1-2-160-15,-1 1 0 16,2-6 0-16,-3 1 0 0,-1-1-176 0,-1-5-64 16,-3 3-16-16,-1-4 0 15,0-3-720-15,-7 1-160 0,0-1-16 0,-7 2-12672 0,1-3-2544 0</inkml:trace>
  <inkml:trace contextRef="#ctx0" brushRef="#br0" timeOffset="6923.58">16700 11247 4079 0,'0'0'176'0,"0"11"48"0,0-11-224 0,-1 10 0 0,1-10 0 0,0 0 0 0,-6 11 5264 0,6-11 1008 16,0 0 208-16,-14 7 48 15,14-7-5232-15,-17 5-1040 16,2-4-256-16,15-1 0 0,-17-1 0 0,3 1-176 0,-1-3 32 0,1 1 0 15,-1 2 0-15,1-2 0 0,0-3 0 0,-3 0 0 0,2 1 144 16,1-1 0 0,-3 0 0-16,5-1 0 0,-2-1 512 0,3 0 144 15,-2 0 32-15,2 0 0 0,0-2 672 0,-3 0 144 0,3-2 32 0,1 1 0 16,2-4-640-16,-4 3-128 0,3-3-32 0,-2-1 0 16,-1-3-432-16,3-2-96 0,-3-2-16 0,1 0 0 0,-1-3-64 0,1-2-128 0,2-2 176 0,-1 0-176 15,-1 1 192 1,4-3-64-16,0 2 0 0,0 0-128 0,3-1 368 15,-1 2-48-15,3-2 0 0,-2 1 0 0,1-1 32 0,0-2 0 0,2 0 0 0,-2-4 0 16,3-2-352-16,0-1 0 0,0-1 0 0,3-2 0 16,-2-1 0-16,5 0 0 0,2-2 0 0,2 5 0 15,4-2 0-15,4 4-288 0,7 3 48 0,2 3 16 16,4 3-160 0,2 8-16-16,5 3-16 0,-2 4 0 0,3 0 240 0,-3 7 176 0,3 3-208 15,-7 1 80-15,-4 3-160 16,-1 4-32-16,-2 3 0 0,-6 7 0 15,-1 4-1776-15,-2 6-352 16</inkml:trace>
  <inkml:trace contextRef="#ctx0" brushRef="#br0" timeOffset="7869.86">15970 9788 17039 0,'0'0'1520'0,"11"7"-1216"15,-4 0-304-15,4 0 0 0,-1 0 2288 0,1-1 400 16,0-2 64-16,0 0 32 0,0 3-1856 0,2-4-368 15,2-2-80-15,-1 2-16 0,1-3 128 0,-1 1 32 0,5-1 0 0,-3 0 0 16,2 0 192-16,3-1 32 0,0-2 16 16,4 2 0-16,5 1 416 0,2-3 96 0,2 3 16 0,0-4 0 15,1 1-448-15,-3 2-96 16,-3 2-16-16,-1-1 0 0,1 0-832 0,-1 3 0 0,-4 1-176 0,-2-1 32 16,-1 2-368-16,-1 4-80 0,-1 2-16 0,-5 0 0 0,1 0 368 15,-1 3 80-15,-3 1 16 0,-1 2 0 0,-1 1 0 0,-2-1 0 31,0-3 0-31,-5 1 0 0,0 2 144 0,-2 2-128 0,0 5 128 0,-2-2-128 16,-3 6-64-16,-2-3-16 0,-2 2 0 0,0-1 0 16,-2-3 208-16,-1-1 0 0,-2-3-160 0,0 1 160 0,-1-2-320 0,-2-1 16 0,3 0 0 0,-4 1 0 47,0-3-1488-47,3 2-288 0,-5 1-64 0,2 0-11744 0</inkml:trace>
  <inkml:trace contextRef="#ctx0" brushRef="#br0" timeOffset="9549.68">15193 10576 2639 0,'0'0'0'0,"0"0"240"0,0 0-240 0,0 0 0 0,0 0 0 0,0 0 0 16,0 0 5536-16,0 0 1056 0,0 0 224 0,0 0 32 16,-4 12-5232-16,4-12-1040 0,0 0-224 0,-3 11-32 15,3-11-192-15,0 10-128 0,0-10 144 0,0 11-144 16,3 0 496-16,1-1 0 0,-2 1 0 0,3 0 0 15,2-1 576-15,-3 1 112 0,0 0 32 0,2 3 0 0,1 0-368 0,1-1-64 16,-1 1-16-16,0 0 0 0,0 0-384 0,4 2-64 16,1 2-32-16,-3 1 0 0,3 2-160 0,-3 1-128 15,2 0 192-15,3 5-192 16,2 2 384-16,-2 0-48 0,1 6 0 0,-1 1 0 16,3 0-208-16,-3 2-128 0,-3-2 160 0,3-1-160 15,-3-3 0-15,-1-3 0 0,-2-3 0 0,-1-3 0 0,0 0 0 16,-3-5-256-16,2-4 16 0,-1 0 16 15,1-3-304 1,-6-11-64-16,0 0-16 0,0 0-16448 0</inkml:trace>
  <inkml:trace contextRef="#ctx0" brushRef="#br0" timeOffset="9930.39">15058 11006 9663 0,'0'0'432'0,"0"0"80"0,0 0-512 0,0 0 0 0,0 0 0 0,0 0 0 16,0 0 4512-16,0 0 800 0,0 0 144 0,4-7 48 15,-4 7-4336-15,10-7-848 0,1 0-192 0,-1 0-128 16,-2 2 576-16,3-1 0 0,3 1 0 0,3-1 0 16,-3-1 576-16,1 0 112 0,2 0 16 0,-2 0 16 15,2-1-480-15,-2-2-112 0,2-1 0 0,1 1-16 16,-5 2-432-16,4-2-96 0,-4-1-16 0,1 1 0 15,0 5-736 1,-2-2-160-16,1-3-16 0,-1 3-10496 0,-1 3-2080 0</inkml:trace>
  <inkml:trace contextRef="#ctx0" brushRef="#br0" timeOffset="10391.54">15624 11291 15599 0,'4'15'1392'0,"-2"-5"-1120"0,3-1-272 0,-5-9 0 0,4 12 7232 0,-1-4 1408 16,-3-8 256-16,0 0 64 0,0 0-7168 0,0 0-1424 16,0 0-368-16,0 0 0 15,0 0-1152-15,0 0-320 0,0 0-48 0,0 0-11744 16,0 0-2352-16</inkml:trace>
  <inkml:trace contextRef="#ctx0" brushRef="#br0" timeOffset="10978.4">15458 10375 39567 0,'0'0'1744'0,"6"10"368"0,2-2-1680 0,-8-8-432 0,7 11 0 0,0-1 0 0,-4 0 272 0,1 1-16 16,-1 0-16-16,1 0 0 0,3 0-240 0,0 2 128 16,0 2-128-16,0-1 0 15,1 1-624-15,2-1-208 0,-3 0-64 0,1 0 0 16,2 2 320-16,1 0 48 0,-1 1 16 0,1 0 0 0,-3-2 512 0,2 0 224 0,-1 1-16 0,-3-2 0 16,4-3 112-16,-3 1 32 0,2-1 0 0,3 1 0 15,-1-3-352-15,-4 3 0 16,2-1 0-16,0 0 0 0,1 1 0 0,1 1 0 0,3-1-160 15,-1 2 160-15,1 2-144 0,2-1 144 0,-2 2 0 0,0 4-144 16,2-3 144-16,0 4-208 0,-3 2 80 0,1 1 128 0,3 1-320 0,-3 2 64 0,-2 0 16 16,1 0 0-16,1-8 240 0,-3-2 0 15,-3-2 144-15,-1-4-16112 0</inkml:trace>
  <inkml:trace contextRef="#ctx0" brushRef="#br0" timeOffset="11797.02">15493 10315 19455 0,'0'0'1728'0,"0"0"-1376"0,0 0-352 0,0 0 0 16,0 0 2224-16,0 0 368 0,0 0 80 0,0 0 16 15,0 0-2160-15,0 0-528 0,0 0 0 0,0 0 0 16,0 0 336-16,0 0-32 0,4-4-16 0,6 0 0 0,-2-3 464 0,2 2 80 16,1 3 32-16,0-5 0 0,2 0 608 0,-2 0 112 0,0 3 16 0,0-3 16 31,3 0-992-31,0 0-208 0,0 0-32 0,4 2-16 16,0 5-48-16,0-2 0 0,3 0 0 0,-5 4 0 15,3 2-320-15,-1 1 0 0,3 2 0 0,-3 6 0 0,-2 4-192 0,0 1-128 0,-4 3 0 0,-4 0-16 16,-1 5 128-16,-1 1 16 15,-2-2 16-15,-4 0 0 0,0 1 176 0,0-1 0 16,-4-1 0-16,-2-6-128 0,-1-1 128 0,1-2-128 16,1-4 128-16,1 0-128 0,4-11 128 0,-5 10 0 0,5-10 0 0,0 0 0 15,0 0 0-15,0 0 0 0,0 0 0 0,0 0 128 16,0 0 0-16,0 0 16 0,0 0 0 0,7 4 0 16,2-1 496-16,5-3 112 0,0 0 16 0,1-4 0 15,2 1 0-15,-2-4 16 0,5 3 0 0,-2-3 0 16,0 0-496-16,-3 0-96 0,3 0-32 0,-4 3 0 0,-1-2-160 0,-2 5 160 15,3 1-160-15,-3 0 160 0,0 3-160 0,0 1 0 16,0 0 0-16,-1 3-176 0,0 3 176 0,-3 2-160 16,1 1 160-16,-4 2-160 0,-1 2-48 0,0 1-16 15,-3 0 0-15,-3 0 0 0,-1 3 96 0,-3-1 128 0,-4-1-208 0,1-1 80 16,-4 1 128-16,0-4-208 0,-1 2 80 16,1-1 128-1,0 0-368-15,-4-2 48 0,1 0 16 0,-2 0 0 16,-1-2-144-16,2 2-16 15,3 0-16-15,-3 0 0 0,0 0-1392 0,1 0-288 0,1-2-48 0</inkml:trace>
  <inkml:trace contextRef="#ctx0" brushRef="#br0" timeOffset="14636.07">10996 10686 19919 0,'0'0'880'0,"0"0"192"0,0 0-864 0,0 0-208 16,0 0 0-16,0 0 0 0,0 0 1520 0,0 0 256 15,-2 11 48-15,4 1 16 0,3 0 336 0,-3-3 80 0,-2-9 16 0,5 16 0 16,2-5-416-16,2 0-96 0,-2 1-16 0,-3-3 0 15,1 1-944-15,-5-10-192 0,6 13-32 0,0-1-16 0,-6-12-352 16,4 8-64 0,-4-8-16-16,0 0 0 0,0 0 640 0,0 13 112 15,0-13 16-15,0 0 16 0,0 0-640 0,-4 11-128 16,4-11-16-16,-3 14-128 16,3-14-464-16,0 0-208 0,0 0-32 0,-4 11-16 0,4-11 720 0,0 0 0 0,-5 11 0 0,5-11 0 15,0 0 0-15,0 0 0 0,-7 14 0 0,7-14 0 16,0 0 528-16,0 0 112 0,0 0 0 0,0 0 16 15,0 0-1632-15,0 0-336 16,0 0-64-16,0 0-16 0,-7-10 880 0,2 2 192 0,1-3 16 0,1-2 16 0,-1 1 448 0,2-1 96 16,0-1 0-16,-3-1 16 15,5-3-16-15,-2-3 0 0,-1 3 0 0,3-3 0 16,0 1 32-16,0 3 0 0,3-3 0 16,-3 4 0-16,2 2-144 0,-2 2-16 0,2 1-128 0,-2 11 192 0,3-9-192 0,-3 9 0 15,2-10 0-15,-2 10 0 0,0 0 0 0,0 0 0 0,0 0 0 0,0 0-160 16,0 0 160-16,0 0 0 0,9 10 0 0,-2 1 0 15,0 0 576-15,-5 2 160 0,3 0 32 0,-3 1 0 32,-2 2-1488-32,-2-3-304 0,-5-1-48 0,2 1-16 0,3-1 736 0,-7 0 144 0,0-4 16 0,-1 0 16 15,-3 1-16-15,-1-5 0 16,-2 1 0-16,0 1 0 0,-1 0 192 0,2-4 144 16,1 3-16-16,0-4-128 0,0 2 0 0,3 1 0 0,0 1-160 15,-2-3 160-15,13-2 0 0,-8 3 256 16,8-3 0-16,0 0-16 0,0 0-32 0,0 0 0 0,0 0 0 0,0 0 0 15,0 0 304-15,0 0 48 0,-7-7 16 0,10-3 0 16,1 2-48-16,0-4 0 0,6-2 0 0,1 1 0 16,-1-1-288-16,3-2-64 0,-1 2-16 0,-1 0 0 15,0 3 32-15,3-3 0 0,0 3 0 0,-3 1 0 16,3 1-192-16,-3 0 0 0,3 2 0 0,-2 3 0 16,-12 4 0-16,9-3 0 0,2 1 0 0,-11 2 0 15,0 0-208-15,12 5 16 0,-12-5 16 0,0 0 0 0,7 7-144 0,-7-7-48 16,0 11 0-16,-3 0 0 15,3-11-32-15,-9 12-16 0,9-12 0 0,-16 11 0 0,2-2 240 0,-2 0 176 16,-2-1-208-16,0 1 80 16,0 0 128-16,1-3-208 0,2-1 80 0,1 2 128 15,-3 0 0-15,3 0 0 0,3 0 0 0,0 0 0 0,0 2 0 0,1-2 128 16,2 0 32-16,1 0 0 0,7-7-160 0,-7 7 0 16,0-1 0-16,7-6 0 0,0 0 128 0,0 0-128 0,0 0 192 0,0 0-64 15,0 0-128-15,0 0 160 0,0 0-160 0,0 0 160 16,0 0-32-16,14 0 0 0,0-2 0 15,1-2 0-15,-4-3 128 0,3-3 0 0,-3 1 16 0,3 0 0 16,0-1-272-16,-3 2 0 0,3-2 0 0,0 3 0 16,-3 0 192-16,1 3-32 0,-3 0 0 0,-9 4 0 0,12-3-336 0,-12 3-64 31,0 0-16-31,0 0 0 16,0 0-320-1,0 0-64-15,0 0 0 0,0 0-16 0,0 0-1392 0,0 0-288 0,-12 7-48 0</inkml:trace>
  <inkml:trace contextRef="#ctx0" brushRef="#br0" timeOffset="15768.26">11544 10339 9663 0,'0'0'864'16,"0"0"-688"-16,0 0-176 0,0 0 0 0,0 0 4400 0,0 0 848 15,0 0 160-15,-12 8 32 16,12-8-3216-16,-7 10-656 0,7-10-128 0,0 0-32 0,0 0-592 0,0 0-128 15,0 0-32-15,-13 1 0 0,13-1 64 0,-14 0 16 16,14 0 0-16,-14 0 0 0,14 0 160 0,-11-1 48 16,11 1 0-16,-12-3 0 0,12 3-176 0,-14-4-48 15,3 1 0-15,2 2 0 0,0-5-560 0,9 6-160 0,-14-1 0 0,3-2 0 16,11 3 0-16,-12-3 144 0,0 2-144 0,3 1 0 31,9 0 128-31,-12 4-128 0,4-1 0 0,8-3 0 0,-10 4 192 0,10-4-32 16,-8 7 0-16,1-3 0 0,7-4 32 0,-7 7 0 0,7-7 0 0,-10 7 0 15,10-7-192-15,-8 4 0 0,8-4 144 0,-7 6-144 0,7-6 0 0,-10 7 0 16,-1 0 0-16,4-2 0 16,7-5 0-16,-10 10 0 0,6-3 0 0,-3 1 0 15,3 2 0-15,4-10 0 16,-4 14 0-16,1-3 0 0,3 3 0 0,0 1 128 16,3 2-128-16,1-3 0 0,0 0 128 0,0 0-128 0,3 1 128 0,-1 1-128 15,1 0 0-15,0-2 0 0,1 2 0 0,-1 0-192 0,-4-2 192 0,4 0 0 0,1 0 0 0,2-1 0 16,-3-2 0-16,1 1 144 15,2-1-16-15,1-2-128 16,-1 1 0-16,-2-3 0 0,6 0 0 0,-4-1 0 0,1 1 0 0,0-2 208 16,3-1-16-16,-3 1 0 0,-1 0-16 0,1-4-16 15,1 2 0-15,-3 0 0 0,2-3 160 0,1 0 48 16,-5-3 0-16,1 3 0 0,-1-2-176 0,0 2-16 16,0-1-16-16,-7 1 0 0,7-1 32 0,-7 1 16 15,7-3 0-15,-7 3 0 16,4-4-16-16,-4 4-16 0,6-7 0 0,-2 0 0 15,0 0-32-15,-1-2 0 0,1 2 0 0,-1-2 0 16,-3-1-16-16,0 2-128 0,1-2 192 0,-1 10-64 0,1-13-128 0,-1 3 0 16,0 10 0-16,-2-9 0 0,2 9 0 0,0 0 0 15,-5-9 0-15,5 9-176 0,0 0 176 0,0 0-160 0,-6-11 160 0,-4 4-160 32,0 0-736-32,-3 0-160 0,-5 0-32 0,-1 3 0 15,-3-3 64-15,1-3 16 0,0 3 0 0,-4-1 0 16,0-4-2576-16,-2 3-528 0,3-1-112 0</inkml:trace>
  <inkml:trace contextRef="#ctx0" brushRef="#br0" timeOffset="16369.6">11291 10938 12383 0,'0'0'1088'0,"0"0"-864"0,0 0-224 0,0 0 0 15,0 0 3840-15,0 0 736 0,0 0 144 0,0 0 16 16,0 0-2384-16,0 0-496 0,0 0-80 0,0 0-32 15,0 0-352-15,-4 14-80 0,4-14-16 0,-3 10 0 16,3-10-352-16,-1 11-80 0,1-11-16 0,0 0 0 16,0 11-528-16,0-11-96 0,0 0-32 0,0 0 0 0,0 0-64 0,0 0 0 15,0 0-128-15,0 0 192 0,-10 7-192 0,10-7-208 0,0 0 32 0,-8 0 16 32,1-4-848-32,7 4-160 0,-6-10-48 0</inkml:trace>
  <inkml:trace contextRef="#ctx0" brushRef="#br0" timeOffset="17516.98">9761 10307 2639 0,'0'0'240'0,"0"0"-240"0,0 0 0 0,0 0 0 0,0 0 4656 0,0 0 880 16,0 0 176-16,0 0 48 0,0 0-3504 0,0 0-688 16,0 0-144-16,4 12-16 15,3 1-80-15,0-6-16 0,1 0 0 0,2 0 0 0,1 1-400 0,0 2-80 0,0-3 0 0,2 1-16 16,-2 2-688-16,-3-2-128 0,2 2 0 16,0-2 0-16,1 5-208 0,-4-2 48 15,1-4 16-15,-8-7 0 16,0 0 144-16,3 11 0 0,-3-11 0 0,0 0 0 0,0 0 128 0,0 0 48 15,0 0 16-15,-11 4 0 0,11-4 128 0,-14-1 48 16,3-2 0-16,-6-5 0 0,2-2-16 0,-2-1 0 0,2-3 0 0,-3 3 0 16,1-3-112-16,2 1-32 0,1 1 0 15,-3-2 0 1,6 0-208-16,-3 3 144 0,3 1-144 0,1 2 128 0,2 1 112 0,1 0 16 16,0 0 0-16,7 7 0 0,-3-10 112 0,3 10 16 0,3-8 16 0,-3 8 0 15,8-7-16-15,2 0-16 0,0 2 0 0,-10 5 0 16,11-5-368-16,0 1 0 0,0-1 0 0,0 1 0 15,-1 1 0-15,-10 3 144 0,10-5-144 0,-2 4 0 16,-8 1 0-16,0 0 0 0,10 0-192 0,-10 0 48 31,0 0-608-31,7 6-112 0,-7-6-32 0,0 14 0 16,0 0-368-16,0 2-80 0,-3-2 0 0,-1 0-16 16,-3-2 624-16,1 1 128 0,1-2 32 0,-2-1 0 0,-3 1 256 0,0-4 48 15,10-7 16-15,-8 8 0 0,-2-1 256 0,2-3 0 0,8-4 0 0,-11 2 0 0,11-2 384 0,-10 0 144 16,10 0 32-16,0 0 0 0,0 0 80 0,0 0 0 31,0 0 16-31,0-10 0 0,0 10 208 0,3-11 32 0,-2 0 16 0,5 1 0 16,-1 3-336-16,1 0-80 0,1-2-16 0,0 4 0 0,0 1-480 0,0 0 0 15,-7 4 0-15,11-3-160 32,0 3-752-32,-3 3-160 0,2-2-16 0,-10-1-16 0,10 4-320 0,-10-4-64 0,11 7-16 0,-4 0 0 0</inkml:trace>
  <inkml:trace contextRef="#ctx0" brushRef="#br0" timeOffset="18306.54">9380 10978 5407 0,'0'0'480'16,"0"0"-480"0,0 0 0-16,0 0 0 0,0 0 2384 0,0 0 384 0,0 0 80 0,0 0 16 15,0 0-2288-15,-11 6-576 16,11-6 0-16,0 0 0 0,0 0 592 0,-14 7 16 0,0-3 0 0,14-4 0 16,0 0-352-16,-11 10-80 0,11-10-16 0,-13 7 0 15,13-7-32-15,-11 8 0 16,11-8 0-16,0 0 0 0,0 0 80 0,-11 6 16 0,11-6 0 0,0 0 0 15,0 0 240-15,0 0 48 0,0 0 16 0,0 0 0 16,0 0 752-16,0 0 160 0,0 0 32 0,0 0 0 16,0 0-192-16,3-6-16 15,5 2-16-15,-8 4 0 0,10 0-528 0,-3 0-96 0,4 0-32 0,-11 0 0 16,11 1-400-16,-1 5-64 0,-10-6-128 0,11 4 176 16,-1 3-368-16,-10-7-64 0,11 8 0 0,-4 1-16 0,-7-9 80 0,8 11 0 15,-8-11 16-15,7 8 0 16,-7-8 176-16,0 0-208 0,0 0 80 0,0 0 128 31,0 0-832-31,0 0-32 0,0 0-16 0,0 0-8048 0,0 0-1616 0</inkml:trace>
  <inkml:trace contextRef="#ctx0" brushRef="#br0" timeOffset="19126.66">9287 10503 4079 0,'0'0'368'0,"0"0"-368"16,0 0 0-16,0 0 0 0,4 8 1680 0,-4-8 272 0,7 9 48 0,-7-9 16 16,0 0-80-16,4 8-16 15,-4-8 0-15,7 9 0 0,-7-9 272 0,0 0 48 16,4 8 16-16,-4-8 0 0,0 0-848 0,0 0-160 15,4 11-32-15,-4-11-16 0,0 0-592 0,3 11-112 16,-3-11-32-16,0 0 0 0,3 14 16 0,-3-14 0 0,4 11 0 0,-4 0 0 16,0 1 464-16,0-12 80 15,3 14 32-15,-3-2 0 0,4 1-208 0,-4-1-32 0,4 1-16 0,-1-1 0 0,0-1-352 0,-3-11-64 16,4 14 0-16,-1-1-16 16,1-1-96-16,-4-12-16 0,4 12 0 0,-4-12 0 0,4 9 192 0,2 0 48 15,-6-9 0-15,7 9 0 0,-7-9 64 0,5 7 16 16,-5-7 0-16,10 6 0 0,-10-6 0 0,14 6 0 15,-14-6 0-15,11 2 0 16,-11-2-64-16,14 0-16 0,-3-1 0 0,-11 1 0 16,17-1-176-16,-3-4-48 0,4 0 0 0,-5 1 0 15,-1-3-80-15,-1 2-32 0,-11 5 0 0,10-5 0 16,1-1-160-16,1-1 0 0,-1 0 0 0,3 0 0 16,0-4-1200-16,-1 2-160 15,1-3-48-15,-1 0-20368 0</inkml:trace>
  <inkml:trace contextRef="#ctx0" brushRef="#br0" timeOffset="19496.47">9331 10290 27695 0,'10'17'2464'0,"-3"-6"-1968"0,0 3-496 0,0 0 0 16,0 4 2112-16,0 1 336 0,0 1 64 0,1-1 16 0,2 2-1776 0,-3 3-368 15,1-2-64-15,-1 0 0 0,0-2-160 0,0 1-32 16,0 1 0-16,0-1 0 15,-3 1 64-15,3 2 0 0,-2 0 0 0,4 2 0 16,-2-1 336-16,4 2 80 0,-2 3 16 0,1 0 0 0,-1 2-224 0,2 3-32 16,1-3-16-16,-3 1 0 15,2-1-176-15,3-1-48 0,0 1 0 0,-2-6 0 16,-1-2-128-16,-2 1-192 0,3-4 32 0,-5 0-12512 16,1-1-2496-16</inkml:trace>
  <inkml:trace contextRef="#ctx0" brushRef="#br0" timeOffset="38232.1">18511 10442 9663 0,'0'0'864'15,"0"0"-688"-15,0 0-176 0,0 0 0 0,0 0 2624 0,0 0 480 16,0 0 96-16,0 0 32 0,0 0-2256 0,0 0-448 16,0 0-80-16,0 0-32 0,0 0-208 0,11 0-32 15,0-3-16-15,-11 3 0 0,10 0 400 0,-10 0 80 16,8-4 0-16,2-2 16 0,-3 5 496 0,-7 1 80 15,7-6 32-15,-7 6 0 0,4-5-176 0,-4 5-16 0,0 0-16 0,0 0 0 16,4-7-240-16,-4 7-48 0,0 0-16 0,0-7 0 16,0 7 16-16,-1-11 16 0,-2 2 0 0,3 9 0 31,0 0-256-31,-4-8-48 0,-1-2-16 0,-2 3 0 0,7 7-272 0,-9-8-48 16,2-2-16-16,-3 3 0 0,4 0-128 0,-3 0 192 15,-1-1-192-15,2-2 192 0,-2 3-192 0,-1 0 0 16,0 1 0-16,0-5 0 0,1 2 160 0,0-3 96 15,-2-2 32-15,-2 2 0 0,0-1-128 0,0 1-32 0,-4-1 0 0,0-1 0 16,1 0-128-16,-4-1 0 0,2 0 0 0,-9 2 0 16,3-1-192-16,-5 3 192 0,4-1-192 0,-3 3 192 0,-1-2 0 15,-2 4 0-15,4 0 0 0,0 0 0 0,6 3 0 0,-2-2 0 32,2 5 0-32,1 1 192 0,2 0-192 0,2 4 0 15,0 0 144-15,5 3-144 0,-2 0 0 0,3 3 0 0,1 1 0 0,-1 3 0 0,0 2 0 0,4 4 0 16,0 1 0-16,-5 0 0 15,5 2 0-15,-2-1 0 0,5-1 0 0,-3 2 0 16,0 3 144-16,0-1-144 0,-3-3 192 0,3 2-192 16,3-5 0-16,-3 5 0 0,-2-3 0 0,2 1-192 15,-2-4 0-15,0 0 0 0,0 0 0 0,-3-4-12592 16,1-3-2512-16</inkml:trace>
  <inkml:trace contextRef="#ctx0" brushRef="#br0" timeOffset="39049.25">17506 9901 6959 0,'15'8'304'0,"-4"-2"80"0,2 1-384 0,-2-3 0 16,0 0 0-16,-1 2 0 0,-2-1 7280 0,-1 1 1376 15,0-2 288-15,0 0 48 0,0 2-7040 0,-7-6-1408 16,11 4-288-16,-4 3-48 0,0 0-208 0,-2 1 0 0,0 2 0 0,1 4 0 31,-4 0-560-31,1 1 0 0,1-1 0 0,-4 4 0 0,3 3 336 0,-6 0 64 0,3 0 16 0,-4 1 0 16,1-1 144-16,-1 2 0 0,0-1 160 0,1 2-160 15,-4-3 0-15,3-1 0 0,-3 3 0 0,2-2 0 16,-1-2 0-16,3 2 0 0,-1-3 0 0,1 2 0 0,3-2 0 0,0 0 0 16,0-3 0-16,3 2-160 0,1 1 160 0,-2-4 224 31,3-4-48-31,-1 1-16 0,3 2 224 0,-2-1 64 0,4-4 0 15,-2 2 0-15,2-1 224 0,0 0 48 0,0-2 16 0,1-3 0 16,-1 1 32-16,0-3 0 0,0 1 0 0,-9-3 0 0,12-3-176 0,-4 1-16 0,-8 2-16 0,10-7 0 16,-1 1-368-16,3-4-192 0,-1 2 192 0,-4-2-192 31,2-1 0-31,3 1 0 0,2 2 0 0,-3 1 0 16,3 0 240-16,-3 1-64 0,3 5-16 0,0-5 0 0,4 5-160 15,3-2 0-15,-3 3 0 0,4 3 0 16,2 0-1280-16,-2 1-304 0,0 3-48 0,-1-3-18016 15</inkml:trace>
  <inkml:trace contextRef="#ctx0" brushRef="#br0" timeOffset="40435.28">18678 10410 5407 0,'0'0'240'0,"0"0"48"0,0 0-288 0,0 0 0 0,0 0 0 0,0 0 0 15,0 0 6880-15,0 0 1312 0,11 0 272 0,-11 0 48 16,0 0-6224-16,7-3-1264 0,-7 3-240 0,0 0-48 16,0 0-576-16,7-4-160 0,-7 4 0 0,0 0 0 15,5-7 0-15,-5 7 0 0,0 0 0 0,0 0 0 16,0-10 0-16,0 10 0 0,0-8 0 0,0 8 0 16,0-13 208-16,0 5 80 0,1 1 16 0,-1 7 0 0,1-11 192 0,4 1 32 15,-3 0 16-15,2 2 0 16,-4-3-80-16,5 1-16 0,-1-1 0 0,1 0 0 15,0-3-64-15,-3 0-32 0,7-2 0 0,-2 2 0 0,2-7-224 0,-2 5-128 0,5-2 128 0,-4 0-128 32,3-1 192-32,2-1-16 0,-2 0-16 0,3 0 0 15,-3 1-160-15,3-1 0 0,1 2 0 0,2 3 0 0,1 1 288 0,-4 0-32 16,4 3 0-16,-3 0 0 0,2 1 16 0,0 0 0 16,2 2 0-16,2 1 0 0,3-3-80 0,1 3-32 15,2 2 0-15,0-1 0 0,1 2-160 0,2 4 0 0,-2 0 0 0,-2 3 0 16,5 1 0-16,-3 3 0 0,1 1 0 0,-4 2 0 15,-4 4 0-15,4 0 0 0,0 0 0 0,-4 1 0 16,-3 0 0-16,0 2 0 0,0 0 0 0,-1 5 0 16,-2-4 0-16,-1 3 0 0,0 0 0 0,0 4 0 15,-1-4 0-15,-1 4 0 0,-1 0 0 0,1 2 0 0,-1-1 0 0,0 1 0 16,1-2 0-16,-3-1 0 0,1-6 0 0,1 0 0 16,3 0 0-16,-5-4 0 0,3 0 0 0,-5-3 0 15,-1-3-160-15,-6-8 160 0,7 10 0 0,-1 0 0 31,-6-10 0-31,6 7 160 16,-6-7-1120-16,0 0-208 0,7 7-48 0,-7-7-12240 0,4 11-2448 0</inkml:trace>
  <inkml:trace contextRef="#ctx0" brushRef="#br0" timeOffset="41051.67">19324 10472 20959 0,'0'0'1856'0,"0"0"-1472"0,0 0-384 0,0 0 0 0,0 0 3136 0,0 0 544 32,7 6 112-32,-7-6 32 0,7 3-2352 0,0 1-480 15,1 0-96-15,-1 3 0 0,3-3-560 0,-2 2-96 0,3 1-32 0,0 0 0 0,2-2-384 0,-2 1-80 16,3 0 0-16,-3-1-16 0,5 2-96 0,0-3-16 16,-2 3 0-16,4-3 0 0,-1 1 768 0,1 0 160 15,4-2 32-15,1 1 0 0,3 0 560 0,4 0 112 0,2 2 32 16,0-2 0-16,2-1-432 0,3 1-80 0,-4-2 0 0,-1-1-16 15,0 0-304-15,-1 2-64 0,-3-3-16 0,-3 0 0 32,-6 0-96-32,0-3-16 0,-3-1 0 0,-5-3 0 0,-1 0-64 0,-6-4-32 15,-1-1 0-15,-3-7 0 0,-3-3-160 0,-4-6 0 16,-4-5 0-16,-7-2 0 0,0-7-128 0,-3 2-64 0,-3-3-16 16,-2-2 0-16,-6 0-32 0,0-1 0 15,-3-4 0-15,-1 4 0 16,-2 0-560-16,5 7-112 0,-2-3-32 0,6 6 0 15,3 1-1472-15,6 5-288 0,1 3-64 0</inkml:trace>
  <inkml:trace contextRef="#ctx0" brushRef="#br0" timeOffset="43861.84">17884 9668 22799 0,'0'0'1008'0,"0"0"208"0,0 0-960 0,0 0-256 0,0 0 0 0,0 11 0 0,0-11 1424 0,0 0 240 16,4 12 64-16,-4-12 0 0,0 0-976 0,3 11-192 15,-3-11-48-15,0 0 0 0,0 0-512 16,0 0 0-16,0 0 0 0,0 0-192 0,0 0 320 0,0 0 80 16,0 0 16-16,0 0 0 0,0 0 576 0,0 0 112 15,0 0 32-15,5-7 0 0,5 3 544 0,-3-2 112 16,0 2 32-16,0 2 0 0,4-3-384 0,-1 3-80 16,1 2-16-16,0 0 0 0,3-4-448 0,0 3-80 0,4 2-32 0,-3 1 0 31,4-2-272-31,0 0-48 0,-1 0-16 0,-4-2 0 0,4 1-80 0,-2-1-32 15,2 2 0-15,1-5 0 0,1-1-16 0,-1-1 0 0,-1 5 0 0,1-5 0 0,-4 0-128 0,-1 0 0 16,-3 2 0-16,1-2 0 0,1 1 0 0,0-1 0 16,-2-2 0-16,-4 2 0 31,0 0-1024-31,-3 0-128 0,-1-4-16 0,-3 1-12544 16,0 1-2512-16</inkml:trace>
  <inkml:trace contextRef="#ctx0" brushRef="#br0" timeOffset="44571.31">18547 9777 29135 0,'0'0'1280'0,"0"0"288"0,0 0-1248 0,0 0-320 0,0 0 0 0,0 0 0 15,0 0 896-15,0 0 128 0,0 0 32 0,0 0 0 0,0 0-624 0,0 0-128 16,0 0-32-16,0 0 0 0,0 0-272 0,0 0 0 16,-11 4 0-16,11-4 0 0,-14 6 0 0,3-4 0 15,1 3 0-15,10-5 0 0,-11 0-128 0,11 0 128 0,-11 0 0 0,11 0-144 16,0 0-48-16,-10 0-16 0,10 0 0 0,0 0 0 16,0 0 208-16,0 0 0 0,0 0 0 0,0 0 0 15,0 0 160-15,0 0 80 0,0 0 16 0,0 0 0 16,10 0 240-16,-10 0 48 0,11-5 16 0,-11 5 0 15,8-2-256-15,-8 2-48 0,0 0-16 0,0 0 0 16,10-3-1952-16,-10 3-384 16,0 0-80-16</inkml:trace>
  <inkml:trace contextRef="#ctx0" brushRef="#br0" timeOffset="45191.13">18415 9238 30863 0,'0'0'1360'0,"1"11"304"0,5-2-1344 0,-6-9-320 0,4 13 0 0,-3-3 0 0,-1-10 960 0,0 0 128 0,0 0 32 0,0 0 0 16,0 0-416-16,0 0-96 0,0 0-16 0,0 0 0 15,0 0 48-15,0 0 16 16,0 0 0-16,13-6 0 0,-2-2 80 0,0-1 16 0,3 1 0 0,4 0 0 16,3-6-176-16,4 3-48 0,3 0 0 0,1 4 0 15,-1 0-48-15,0 1-16 0,-3 0 0 0,0 4 0 0,-2 2-464 0,-2 2 0 32,-1 5 0-32,-4 2 0 0,1 1-432 0,-2 2 32 15,-4 2 0-15,0 3 0 0,-1 1 1008 0,-3 3 208 0,-3 0 32 16,-1 1 16-1,0 2-1568-15,-6-1-320 0,0 1-64 0,-1-2-16 0,0-1 848 0,-3-3 256 0,1-1 0 0,1-3 0 0,2-1 0 0,3-13 0 16,0 0 0-16,0 12 0 16,0-12 0-16,4 11 0 0,3-2 0 0,3-4 128 15,-2-1 192-15,3-4 16 0,6-4 16 0,-2 1 0 16,2-1 160-16,1-1 16 0,-1-1 16 0,1 1 0 0,0-1-224 16,0 0-64-16,-1 2 0 0,1-1 0 0,0 0-256 15,-4 1 0-15,0 0 0 0,-1 1 0 16,-1 2-480-16,-12 1 0 0,0 0 0 0,0 0 0 15,9 4-2272-15,-9-4-464 0,0 0-96 0,0 0-8192 16,-5 11-1632-16</inkml:trace>
  <inkml:trace contextRef="#ctx0" brushRef="#br0" timeOffset="45520.01">18989 9274 11807 0,'0'0'512'0,"0"0"128"0,3-11-512 0,-3 11-128 0,4-10 0 0,-4 10 0 31,0 0-576-31,4-8-128 0,-4 8-16 0,4-10-16 0,-1-1 736 0,-3 11 320 16,4-12-32-16,-1 3 0 0,-3 9 1968 0,3-11 400 16,-3 11 80-16,4-10 16 0,-4 10 208 0,0 0 48 0,7-9 16 0,-7 9 0 15,9-2-864-15,-9 2-176 16,0 0-48-16,9-5 0 0,-9 5-1040 0,9 0-192 16,-9 0-64-16,9 5 0 0,-9-5-512 0,10 4-128 15,1 1 0-15,-4 0 0 0,0-3 0 0,0 4 0 16,2 0 0-16,0 1 0 0,-2 1 0 0,0 2 0 0,4-3 0 0,1 0 0 15,-3 0 0-15,3 0 0 16,-1-1 0-16,-2-1 0 0,3-1 0 0,-4 0 0 0,2 0 0 0,-1 2 0 16,3 1 0-16,-4-4 160 0,2 1-32 0,-3 3-128 15,0-3 0-15,0 3 0 0,-3 1 0 0,-4 6-192 32,-3 3-624-32,-1 2-112 0,-6 1-32 0,-1-1 0 0,0 5-208 0,-5-2-48 0,0 2-16 0,-2 1 0 15,-7-4-688-15,4-1-128 0,-2-4-16 0</inkml:trace>
  <inkml:trace contextRef="#ctx0" brushRef="#br0" timeOffset="45755.24">18928 8963 6959 0,'11'15'304'0,"-4"-5"80"16,4-2-384-16,-4 2 0 0,0-3 0 0,-7-7 0 0,8 9 8672 0,-8-9 1664 0,0 0 336 0,0 0 64 15,13 2-8464-15,-13-2-1696 0,11-4-320 0,3-3-80 16,-3 0-1776-16,3-7-368 0,-1-7-64 16,-1 3-16-1,2-4-2256-15,-3-2-464 0,3-1-96 0</inkml:trace>
  <inkml:trace contextRef="#ctx0" brushRef="#br0" timeOffset="47144.99">18861 10640 17039 0,'0'0'1520'0,"0"0"-1216"0,0 0-304 0,0 0 0 15,0 0 3664-15,0 0 688 0,0 0 128 0,10 1 16 0,1-1-2448 0,0 0-480 16,-1 0-96-16,-10 0-32 0,11 0-720 0,-11 0-144 15,0 0-16-15,14-3-16 16,-3 0-256-16,-11 3-48 0,11-4-16 0,-11 4 0 16,10-7-96-16,-10 7-128 0,11-11 176 0,-11 11-176 0,7-10 0 0,-7 10 0 15,4-8 0-15,-4 8 0 0,0 0 0 0,3-11-256 16,-3 11 32-16,0-10 0 16,0 10-336-16,-6-10-64 0,6 10-16 0,-4-7 0 0,4 7-2528 0,0 0-512 0</inkml:trace>
  <inkml:trace contextRef="#ctx0" brushRef="#br0" timeOffset="47645.81">19254 10967 33119 0,'0'0'1472'0,"0"0"288"0,0 0-1408 0,0 0-352 0,3 11 0 0,-3-11 0 0,0 0 624 0,-3 13 48 16,3-13 16-16,0 0 0 0,-4 8-688 0,4-8 0 16,0 0-208-16,0 0-10272 15,-7 7-2048 1</inkml:trace>
  <inkml:trace contextRef="#ctx0" brushRef="#br0" timeOffset="48143.59">19087 10504 38527 0,'7'7'3424'0,"-7"-7"-2736"16,7 10-560-16,-7-10-128 0,5 10 832 0,-5-10 128 16,4 11 16-16,-1-1 16 15,1 2-992-15,-1 0 0 0,-1 0-144 0,-2-12 0 16,2 11-48-16,3 0 0 0,-5-11 0 0,2 14 0 15,0-4-128-15,1 1-48 0,3-4 0 0,-6-7 0 0,7 4 368 0,-7-4 0 16,9 7 0-16,-2-5 0 0,3-2 0 0,-3-2 192 16,-1 2-64-16,1-4 0 0,0-1 48 0,0-1 0 0,5-1 0 0,-4 0 0 15,2 0 160-15,-2-3 48 16,2 1 0-16,4 0 0 0,-5 2-160 0,3-1-32 16,2 1 0-16,1 0 0 0,-1 4 208 0,4-1 48 0,-4 1 0 0,4 3 0 0,-1 0-192 0,-2 3-16 15,-1-2-16-15,1 4 0 0,-1 0-224 0,0 4 0 16,0 3 0-1,-3 2 0-15,3 4-176 0,-3 4-16 0,1 6-16 0,-3 0 0 16,1 4-48-16,-2 2 0 0,-1 1 0 0,0-3 0 0,0 1 256 0,0-2 0 16,-4-5 0-16,1 1 0 0,1-4-144 0,-5 1 16 15,-3-3 0-15,1-3 0 16,-3-1-416-16,1-2-80 0,-3-4-16 0,7-11 0 16,-9 6-1888-16,9-6-384 0,-12 1-80 0</inkml:trace>
  <inkml:trace contextRef="#ctx0" brushRef="#br0" timeOffset="48446.99">19044 10354 37375 0,'0'0'1664'0,"0"0"320"0,0 0-1584 0,6-3-400 0,-6 3 0 0,10 0 0 0,1 0 1152 0,-1 3 160 16,1 1 32-16,0 2 0 0,3-2-912 0,0-1-176 16,6 1-48-16,4-1 0 0,-4-2 320 0,3 2 64 0,2-3 16 15,3-3 0-15,-3 2 288 0,3-2 64 16,-2-1 16-16,-2 1 0 0,-6-4-496 0,-1 0-96 15,1-1-32-15,-3-2 0 0,-1 0-352 0,-3-1-288 0,-1-2 48 0,-3-1 16 32,0 1-2064-32,-6-4-400 0,-2-3-96 0</inkml:trace>
  <inkml:trace contextRef="#ctx0" brushRef="#br0" timeOffset="50180.49">11131 11629 12383 0,'3'17'1088'0,"0"-5"-864"0,-2 0-224 0,-1 3 0 0,0 4 3200 0,0 2 576 16,3 2 128-16,-3 0 32 0,0 2-1888 0,0-2-384 16,0-4-80-16,-4-1-16 15,1-5-688-15,-1-1-144 0,1 0-32 0,3-12 0 16,0 0-256-16,-11 8-64 0,11-8-16 0,-12 3 0 15,12-3 160-15,-16-3 48 0,0-3 0 0,2-3 0 16,-2-2-128-16,0-8-32 0,2 0 0 0,1-1 0 0,-3-3-160 16,4 0-48-16,-2 0 0 0,3 3 0 0,2-1 48 0,-1-1 0 15,6 1 0-15,-3-4 0 0,7-2-48 0,-2 2 0 0,2 0 0 0,2 3 0 16,1-2-208-16,1 5 176 0,0 1-176 0,3 0 160 16,-2 4 768-16,2 2 160 0,0 4 16 0,0 3 16 31,-3 2-1760-31,-4 3-336 0,9 0-80 0,-2 3-16 0,-7-3 1648 0,14 12 320 15,-2 5 64-15,-3 4 0 16,0-2-1632-16,0 5-336 0,-2-2-64 0,0 2-16 0,-1 1 768 0,-1 0 128 0,-3-3 48 16,1 2 0-16,-1-4 144 0,0-1 0 0,1-1 0 0,-3-2 128 0,-5-2-128 0,3-1 0 31,2-13 0-31,-5 10-128 0,5-10 128 0,-12 7 0 0,12-7 0 0,-13 2 0 16,-3-5 0-16,0-3 0 0,0-1 0 0,-3-5 0 0,1-2 0 0,-3 1 0 15,3-5 0-15,0 1 128 0,4-1-128 0,-2 0 0 16,3 0 0-16,3 0 0 0,-1 1 0 0,1 0 256 15,6 5-64-15,1-2-16 16,2 0 112-16,2 3 32 0,2-3 0 0,1 3 0 16,3-2 112-16,3 2 16 0,-2 0 16 0,2 1 0 0,1 2-272 0,-1 1-64 0,1 0-128 0,0 5 192 15,1 2-192-15,-3 2 0 0,2 1 0 0,-1 1 0 16,-1 3-160-16,0 0 160 16,-2 3-128-16,-3 2 128 0,-1 1-176 15,-1 2 176-15,0-1-208 0,-4 0 80 0,0 4 640 0,-5-3 128 16,2 3 16-16,-2-1 16 15,1-2-1504-15,-4-1-320 0,1 0-48 0,0-4-16 16,-2-3 560-16,11-7 96 0,-10 4 32 0,-1-2-11840 0,11-2-2368 0</inkml:trace>
  <inkml:trace contextRef="#ctx0" brushRef="#br0" timeOffset="50734.98">10557 12465 9663 0,'0'0'864'0,"0"9"-688"0,0-9-176 0,-5 10 0 16,5-10 6768-16,-2 11 1312 0,-3-3 272 0,5-8 48 15,-6 10-6080-15,6-10-1216 0,-7 7-240 0,7-7-48 16,-7 7-624-16,7-7-192 16,0 0 0-16,0 0 0 0,0 0 0 0,0 0-144 15,0 0-16-15,0 0 0 16,0 0-688-16,0 0-144 0,0 0-32 0,0 0 0 16,0 0-1936-16,0 0-400 0</inkml:trace>
  <inkml:trace contextRef="#ctx0" brushRef="#br0" timeOffset="51233.71">10472 12092 14159 0,'0'0'1264'0,"0"0"-1008"0,0 0-256 0,0 0 0 15,0 0 960-15,2-11 128 0,0-3 48 0,-2 0 0 16,0-4-1136-16,0 1-256 0,-2-1-48 0,2 0 0 15,2-3 816-15,-1 6 144 0,3-2 48 0,1 6 0 16,-3-3 1600-16,5 3 320 0,0-1 64 0,0 3 0 16,2 0-96-16,2 2-32 0,0 0 0 0,-11 7 0 15,12-7-1344-15,0 2-288 0,2 3-48 0,-1-2-16 16,3 3-592-16,-2 1-112 0,1 1-32 0,2 3 0 16,1-1-128-16,3 1-192 0,-3 3 32 0,3-2 16 0,0-1 144 0,-2 0 128 15,1 3-128 1,-2 0 176-16,0 3-176 0,0-2 0 0,0 5 0 0,-1 1 0 0,1 4-144 0,-4 3-112 15,4 1-32-15,-7 3 0 16,1 4-288-16,-3 2-48 0,0 1-16 0,-4 4 0 16,-1-1 112-16,-2 1 16 0,-2-4 0 0,-2 2 0 15,2-1-192-15,-4 1-48 0,-1-4 0 0,-2 0 0 16,0-3-2192 0,0-7-448-16</inkml:trace>
  <inkml:trace contextRef="#ctx0" brushRef="#br0" timeOffset="51598.73">10618 12284 19455 0,'17'20'864'0,"-9"-6"176"0,5 0-832 0,-1-2-208 0,1-1 0 0,1-4 0 16,-2 0 5184-16,2 0 976 0,3-3 208 0,-2 1 32 15,6-3-4544-15,-3-2-896 0,3-2-192 0,1-3-48 16,-1-2-240-16,3 1-48 0,1-4-16 0,2 1 0 15,-4-5 0-15,4 1 0 0,-1-3 0 0,-1 2 0 16,0 0-144-16,-4 3-16 0,2-1-16 0,-2 3 0 16,1-1-368-16,0 2-80 0,5 1-16 0,-2 2-14176 15,0 0-2816-15</inkml:trace>
  <inkml:trace contextRef="#ctx0" brushRef="#br0" timeOffset="51995.48">11219 12067 36735 0,'0'0'1632'0,"0"0"336"0,0 0-1584 0,-10-7-384 0,6 0 0 0,4 7 0 0,-7-11 464 0,7 11 16 16,-4-11 0-16,4 11 0 0,4-10 48 0,-4 10 16 15,0 0 0-15,7-3 0 0,7 3 544 0,-2 4 96 16,2 3 32-16,3 3 0 0,1 4-320 0,3 0-48 16,0 0-16-16,-6 1 0 0,3 2-448 0,-1 1-80 15,-2 0-32-15,2 0 0 0,-6-1-272 0,3-2 0 16,-5-1 0-16,0 0 0 0,0-3 0 0,-2-4 0 0,3-5-176 0,-4 3 176 16,1-3 0-16,2 0 0 0,3 1 0 0,0-3 0 15,1 0 0-15,-1 0-192 0,2-3 192 0,-1 2-208 16,3 0 208-16,1-1 0 0,-5 2 0 15,1 0 0-15,-1 0 0 0,-12 0 0 0,13 2 0 0,-13-2 0 16,11 9 0-16,-4 3-176 0,0 4 176 0,-6-2-160 16,-1 4 16-16,0 5 0 0,-1 2 0 0,-3 3 0 15,-2-3 16-15,-1 3 0 0,-1-6 0 0,-6 2 0 32,3-2-1152-32,-6-1-208 0,2-7-48 0,-4-2-11424 0,-1 1-2272 0</inkml:trace>
  <inkml:trace contextRef="#ctx0" brushRef="#br0" timeOffset="52240.96">11297 11890 4079 0,'0'0'368'0,"8"-4"-368"0,-4-1 0 0,2-1 0 15,-2-7 7680-15,0 0 1472 0,1-1 304 0,0-2 48 0,-1-4-6784 0,3 1-1360 16,3-1-272-16,1-1-48 0,0 0-208 0,3 3-64 16,7 0 0-16,1 0 0 0,-1 4 64 0,4 0 0 15,1 4 0-15,-1 2 0 0,-3 2-432 0,2 5-80 16,-3 1 0-16,1 0-16 16,-4 1-1488-16,0 2-288 0,-1 0-64 0</inkml:trace>
  <inkml:trace contextRef="#ctx0" brushRef="#br0" timeOffset="53243.66">12702 10677 5407 0,'0'0'480'0,"7"14"-480"0,0-3 0 0,4 3 0 0,-4-3 5376 0,0-1 960 15,0 1 208-15,0 1 48 0,0-4-3200 0,-3 2-640 16,-4-10-128-16,3 9-32 0,-3-9-1264 0,0 0-256 15,0 0-48-15,0 0-16 0,0 0-784 0,0 0-224 16,0 0 0-16,0 0 128 0,0 0-128 0,-14 5 0 16,0-5 0-16,0 0-128 0,3-3 128 0,-3 1-192 15,14 2 192-15,-14 0-192 16,-4 0 192-16,1 0 144 0,-1 5-16 0,3-4-128 0,-2 2 0 0,2 0 0 0,-2 1 0 0,2 0 0 16,1-1 0-16,0 1 0 0,0 1 0 0,3-3 0 0,11-2 0 0,-11 3 0 15,11-3 0-15,-10 1 0 0,10-1 128 0,0 0-128 16,0 0 144-16,0 0-144 0,7-6 320 0,3-3-48 15,1-2 0 1,3-1 0-16,0 3 640 0,4-5 128 16,3 3 32-16,-3-5 0 0,3 2-816 0,-2 0-256 0,2 2 128 15,-4 3-128 1,-2 1-640-16,-1 3-192 0,-3 2-48 0,3 3 0 0,-3 3 704 0,-1 1 176 0,-10-4 0 0,8 12 0 16,-1 2 0-16,-4 2 0 0,0 0-144 0,-2 2 144 0,-2 2 0 15,-2-2-144-15,-1-1 144 0,-2-2 0 0,-1 2-224 0,-1-3 64 16,-3-5 16-16,-2 0 0 15,13-9 144-15,-15 7 0 0,-3 0 0 0,4-7 0 16,0 1 0-16,-1-2-192 0,1-2 192 0,0 0-192 0,3-1 192 0,1 0 128 16,10 4-128-16,-7-10 176 0,4 2-176 0,2-3 0 15,2-1 144-15,5 3-144 0,1-3-208 0,0 1-112 16,4 2-32-16,0-1-18624 0</inkml:trace>
  <inkml:trace contextRef="#ctx0" brushRef="#br0" timeOffset="53672.65">12189 10553 18479 0,'0'0'1648'0,"0"0"-1328"16,0 0-320-16,-3 14 0 0,2-4 4576 0,1-10 848 15,-6 12 160-15,5 0 48 0,-2 0-3456 0,3-1-704 16,0-11-128-16,0 14-16 0,3-3-576 0,-2 1-112 16,-1-12-32-16,6 11 0 15,-6-11-352-15,4 8-80 0,-4-8-16 0,0 0 0 0,0 0-160 0,0 0 192 0,0 0-192 16,10-3 192-1,-10 3-2096-15,4-14-400 0,-4-4-96 16,-4-3-16-16</inkml:trace>
  <inkml:trace contextRef="#ctx0" brushRef="#br0" timeOffset="54186.08">12013 10146 30575 0,'0'0'2720'0,"0"0"-2176"16,0 0-544-16,0 0 0 0,2 11 2768 0,-2-11 448 0,0 0 96 0,5 7 16 15,-5-7-1680-15,0 0-336 16,9 9-64-16,-9-9-16 0,9 5-1008 0,3-3-224 0,-1 1 0 0,-1-1 0 15,1-2 0-15,-3 0 0 16,5 0 160-16,-5-2-160 31,3-3-352-31,-1 3-160 0,0-3-48 0,-3 3 0 0,4-1 1008 0,-11 3 192 0,11-2 32 0,-11 2 16 16,10-4-528-16,-10 4-160 0,11-3 0 0,-11 3 0 0,12 3 0 0,1 1 0 16,-13-4 0-16,11 3 0 0,-1 3 128 0,-2 4-128 15,-1-4 0-15,3 6 0 16,-3 2 0-16,1 1 0 0,2 2 128 0,-2 1-128 15,4 3 0-15,-3 0-192 0,2-2 16 0,-1 2 16 0,1 0 160 0,1 0 0 16,-1 0 0-16,-2 1 0 0,3-1 0 0,-3-2 0 16,0 1 160-16,-4-5-160 0,-1-2 0 0,-4-13 0 0,0 15-128 0,3-5 128 0,-3-10 0 0,6 11 0 15,-6-11 0-15,0 0 0 0,0 0 0 0,7 7 0 16,-7-7 0-16,10 0 0 0,-1-3 0 0,-2-1 0 31,4-3 128-31,-2-3-128 0,1-1 128 0,1 0-128 16,-2-3 0-16,3-1 144 0,2-1-144 0,-1 4 0 15,3-5 0-15,-5 3 0 0,3 0 0 0,0 3 0 16,-4 3 0-16,1-2 0 16,0 2-2064-16,-7-2-304 0,0 0-48 0</inkml:trace>
  <inkml:trace contextRef="#ctx0" brushRef="#br0" timeOffset="54668.05">12333 9972 19455 0,'0'0'1728'0,"0"0"-1376"0,12-3-352 0,-12 3 0 15,16 4 0-15,-7 2 0 0,2 1 0 0,3 0 0 16,4 4 5024-16,-4 0 928 0,5 3 192 0,-4 2 48 15,2 0-4848-15,-3 2-976 0,4 1-192 0,-3 1-48 16,2-1 16-16,-3-1 0 0,0-6 0 0,0 1 0 16,-2-2 48-16,1 1 16 15,-2-5 0-15,-4 0 0 0,4-2 80 0,-7-3 16 16,-4-2 0-16,7 2 0 0,3 1-48 0,-6-3-16 0,3 0 0 0,0-3 0 31,-7 3 128-31,7 0 16 0,4-2 16 0,-1 1 0 0,1 0-32 0,0-2-16 16,0 1 0-16,-1-3 0 0,1 1-112 0,-1-1-32 15,-10 5 0-15,11-5 0 0,0 1-80 0,-11 4-128 0,11 0 176 0,-11 0-176 0,14 4 0 0,-14-4 0 16,10 12 0-16,-3 4 0 0,-1 0-160 0,-1 4-32 16,-5 4-16-16,-3-2 0 0,-1 3 208 0,0 0-192 31,-6 0 192-31,-1-1-192 0,-3-2 0 0,-4-1 0 0,0 0 0 16,0-6 0-1,-3-1-272-15,0-1-48 0,-4-2-16 0,-67-7 0 31,38-7-272-31,26 2-48 0,3-2-16 0,4-1-12080 0,3-7-2416 0</inkml:trace>
  <inkml:trace contextRef="#ctx0" brushRef="#br0" timeOffset="54939.21">12274 9879 17039 0,'0'0'1520'0,"0"0"-1216"0,8 7-304 0,-8-7 0 16,7 7 5632-16,-7-7 1056 0,0 0 224 0,7 5 32 16,-7-5-4960-16,10 3-1008 0,-10-3-192 0,14 0-32 15,0-3-384-15,1 2-80 16,-1-6-16-16,2 1 0 0,2-1 320 0,5 2 64 0,-2-5 16 0,2 0 0 16,5-1-80-16,-3 3-16 0,0-6 0 0,0 4 0 0,3-1-352 0,-9 0-80 31,2 0-16-31,-4-3 0 0,-3 0-128 0,-3 3 0 15,0-3 144-15,-4-3-144 16,-4-3-688-16,-2-1-208 0,-2-6-32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7:19:41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12114 5383 20959 0,'0'0'928'0,"0"0"192"0,0 0-896 0,0 0-224 15,0 0 0-15,0 0 0 0,0 0 2208 0,0 0 400 16,0 0 80-16,0 0 0 0,0 0-1648 0,0 0-336 16,0 0-64-16,-11 6 0 0,11-6-240 0,-10 12-32 15,10-12-16-15,-9 11 0 0,9-11-96 0,-5 14-32 16,4-5 0-16,1-9 0 0,1 12 304 0,2-1 64 0,-3 0 16 0,2 1 0 31,3 1 304-31,-1 0 64 0,-1 2 16 0,1-1 0 16,-1 1-400-16,1 2-80 0,-1 1 0 0,-2-1-16 0,3 2-336 15,-2 2-160-15,-1 0 160 0,2 1-160 0,-3 2 0 0,-3 1-128 16,0 0-16-16,-1 3 0 0,0 6-32 0,0 5 0 16,-3 2 0-16,-3 7 0 0,2 5 48 0,-2 0 0 15,-1 4 0-15,-1-3 0 0,3-1 128 0,-2 0 0 0,1-3 0 0,1-4 0 16,0 0 0-16,-2-3 0 0,1-6-176 0,1-2 176 15,0-9-160-15,0-2 160 0,6-6-160 0,-1-4 160 32,4-14-1568-32,0 0-224 0,0 0-32 0,11-21-14432 0</inkml:trace>
  <inkml:trace contextRef="#ctx0" brushRef="#br0" timeOffset="681.83">12627 5474 1311 0,'0'0'128'0,"1"-8"-128"0,2 0 0 0,0-6 0 0,-2-2 6352 0,-1-2 1264 16,0 2 240-16,3-2 48 0,-3 4-6240 0,0-2-1264 16,3 7-240-16,-3 9-160 0,4-10-160 0,-4 10-144 0,7-7-16 0,-7 7-16 15,0 0 560-15,0 0 112 0,11 5 32 0,-4 2 0 16,0 0 656-16,-4 6 128 0,-2 1 16 0,2 4 16 16,-2 3-336-16,2 2-64 0,-3-2-16 0,3 6 0 15,-3 1-608-15,0 4-160 0,0 0 0 0,0 0 0 16,0 3 0-1,0 1 0-15,-3 0-160 0,0 3 160 0,2 3 0 0,-3 5 0 0,1 1 0 16,0 3 0-16,2 4 128 0,1 1-128 0,0 5 192 0,0-4-192 16,0-3 192-16,0-1-64 15,0-4 0-15,0-4-128 0,-3-3 368 0,0-8-48 16,2-3 0-16,-5-5 0 0,2-5-320 0,-4-8-256 16,8-13 32-16,0 0-11232 15,0 0-2256-15</inkml:trace>
  <inkml:trace contextRef="#ctx0" brushRef="#br0" timeOffset="1906.52">11404 5440 8287 0,'0'0'736'0,"0"0"-592"15,0 0-144-15,0 0 0 0,0 0 3392 0,0 0 640 0,0 0 128 0,0 0 16 16,0 0-3216-16,0 0-640 0,0 0-128 0,0 0-16 15,0 0-176-15,0 0 0 0,0 0 0 0,0 0 0 16,0 0 384-16,0 0 112 0,0 0 16 0,0 0 0 16,0 0 656-16,9 0 144 15,-9 0 32-15,0 0 0 0,0 0-704 0,9 4-128 16,-9-4-16-16,0 0-16 0,0 0-128 0,0 0-32 0,9 4 0 0,-9-4 0 0,0 0 32 0,0 0 0 16,0 0 0-16,0 0 0 0,9-1 384 0,-9 1 80 15,10-7 16-15,-6 0 0 0,3 0 512 0,-2 0 96 31,2-3 32-31,-1 2 0 0,1-4-656 0,2 6-128 0,1-4-32 0,-2 1 0 16,2 2-352-16,-1 0-80 0,3 0-16 0,-1 2 0 16,-1-1-208-16,-2 4 144 0,3-3-144 0,-1 0 128 15,-10 5-128-15,14-4 0 0,0-1 144 0,-3 3-144 0,-11 2 0 0,14-5 0 16,-3 1 0-16,-11 4-192 0,18-5 192 0,-4 1 128 16,0 1-128-16,0 1 176 0,0-2-176 0,1 3 0 15,-1-1 0-15,0 2 0 0,0 0 0 0,-3 3 0 16,0 1 0-16,3-1 0 0,2 1-272 0,-3 0-48 15,1 3 0-15,0 0 0 0,0-2-48 0,-3 0-16 16,3-1 0-16,-2 3 0 0,4-2 192 0,0-3 48 0,-2 2 0 0,-1-1 0 16,6 1 848-16,2 3 192 0,-3-2 16 0,3-1 16 31,-3 3-1120-31,3-2-208 0,1 2-48 0,-4 2-16 0,3-5 640 0,-3 1 128 0,-4 0 16 0,1-5 16 16,2 0-208-16,-2-5-128 0,2-2 128 0,1-4-128 15,5-3 0-15,2-4-320 0,3-5 64 0,2-5 16 16,2-4 240-16,0-2 0 15,0-1 0-15,2-1 0 0,1-3 256 0,1 1-64 16,-4 1-16-16,3 2 0 0,-2 3 16 0,2 7 16 16,-3 1 0-16,3 6 0 0,4 3-208 0,2 5 0 15,7 6 0-15,2 4 0 16,2 0-1456-16,0 7-384 0</inkml:trace>
  <inkml:trace contextRef="#ctx0" brushRef="#br0" timeOffset="3895.85">18643 5635 29487 0,'0'0'2624'0,"0"0"-2112"0,0 0-512 0,0 0 0 16,0 0 1648-16,0 0 208 0,0 0 64 0,0 0 0 16,0 0-1920-16,0 0-160 0,0 0-144 0,0 0-16 15,0 0 320-15,9 8-144 0,1-1 144 0,-3 0 0 0,-1 0 0 0,1 0 0 0,2 1 0 0,-2 2 0 16,3-3 592-16,-2 4 80 0,4-2 16 0,-3 3 0 16,1-1-96-16,1 3-16 15,0 0 0-15,0 0 0 0,2 1 0 0,-2 2-16 16,3 1 0-16,0 3 0 0,-3 1-352 0,0 1-64 15,0 3-16-15,3 4 0 0,0-1-128 0,0 1 0 0,0 1 0 0,-3 0 0 16,3 1 0-16,-3-4 0 16,-3 1 0-16,2-7 0 0,-3-1-128 0,0-3 128 0,0-1 0 0,0-4 0 15,0-1 0-15,-7-12 0 0,0 0 0 0,7 7 128 16,-7-7-128-16,0 0-192 16,14 4 32-16,-3-4 16 0,0-4 880 0,-1-3 176 0,3-3 48 0,1-1 0 0,4-3-128 0,0-4-32 15,1-3 0-15,1-1 0 16,3-3-448-16,3-3-96 0,1-1 0 0,3-6-16 15,-5 0 80-15,3-4 32 0,-2-6 0 0,-2-1 0 16,-3-4-128-16,1-3-32 0,-1-1 0 0,-3-2 0 0,0-5-192 16,-7-2-256-16,1 2 48 0,-5-1-14752 31,-2 4-2944-31</inkml:trace>
  <inkml:trace contextRef="#ctx0" brushRef="#br0" timeOffset="5526.26">19827 6166 30287 0,'14'4'1344'0,"-14"-4"272"0,0 0-1296 0,0 0-320 0,0 0 0 0,4 7 0 16,-4-7 304-16,0 0-16 0,3 12 0 0,-7 1 0 0,1-2-480 0,-1 0-112 15,1 0-16-15,-4 2 0 31,3 0-432-31,-2 0-80 0,1 4-32 0,-1 1 0 16,2-4 0-16,-3 2 0 0,0 0 0 0,-1-2 0 0,1 4 864 0,0-2 0 0,0 0 0 0,0 0 0 16,0 1 416-16,-3 2 0 0,2 2 0 0,1 0 0 15,-3 0-416-15,6 0 0 0,-3-6 128 0,-2 3-128 16,2 2-192-16</inkml:trace>
  <inkml:trace contextRef="#ctx0" brushRef="#br0" timeOffset="5953.78">20065 6124 4079 0,'0'0'368'0,"5"11"-368"0,1 0 0 0,-3 3 0 0,1 0 5024 0,-1 3 928 15,-1 1 192-15,0 7 48 0,-4 3-5088 0,2 5-1104 16,2 4 0-16,-2 4-160 0,0 0 160 0,0 3-192 0,0 0 192 0,-2-5-192 16,2 0-112-16,0 0-16 0,-2-6-16 15,2-1 0-15,0-4 336 0,0-4 0 0,0-5 0 0,0-2 0 16,0-2 128-16,0-2 32 0,0-13 16 0,0 0 0 16,2 11-176-16,-2-11-256 0,0 0 64 0</inkml:trace>
  <inkml:trace contextRef="#ctx0" brushRef="#br0" timeOffset="6646.39">19406 6248 5407 0,'0'0'480'0,"0"0"-480"0,0 0 0 0,0 0 0 0,7 8 3216 0,-7-8 560 0,0 0 96 0,4 10 32 0,-4-10-2880 0,0 0-560 0,0 0-112 0,0 0-32 16,0 0-448-16,0 0-112 0,0 0-16 0,0 0 0 16,0 0 256-16,0 0-144 0,0 0 144 0,0 0-128 15,0 0 448-15,0-11 112 0,3 1 16 0,-2-1 0 31,2-3 464-31,0 3 112 0,1 0 0 0,-1 1 16 0,1-1-32 0,0 0-16 16,3-2 0-16,0 2 0 0,3 0-224 0,1 0-32 16,-3 1-16-16,2 0 0 0,4-1-272 0,0 3-48 0,-1-3-16 0,1 2 0 15,-2 4-240-15,3-2-144 16,2 0 160-16,3 0-160 0,1 3 0 0,1-3-240 16,4 1 32-16,4 5 0 0,-2-2 208 0,-2 1 0 15,2 1 144-15,-3 1-144 0,0 0 256 0,-1 3-32 16,-2 0-16-16,-1 4 0 0,-3 0 240 0,-4 7 32 15,1 2 16-15,-3 8 0 0,0 1-176 0,-5 4-48 0,4 5 0 16,-4 2 0-16,2 0-272 0,-2-1-176 0,-2 1 32 0,1 3 0 16,-1-4 16-16,2 1 0 0,-5-4 0 15,3-2 0-15,-1-2 128 0,1-9 0 0,-3-4 160 16,3-3-160-16,-5-12 0 0,0 0 0 0,0 0-208 0,13 4 64 16,-13-4 496-16,12-14 96 0,2-3 32 0,-1-2 0 0,-1-5-16 0,6-3 0 15,5-3 0 1,4 1 0-16,5-4 640 0,6 1 128 0,5-2 32 0,3 0 0 0,0 2-320 0,-3 0-64 0,-2 0-16 0,-2 4 0 15,-5-1-400-15,-2 5-80 0,1 3 0 0,-6 6-16 16,3 1-528-16,-2 4-96 0,4 2-32 0,-3 1-13456 31,-1 3-2688-31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8:02:39.04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13840 10442 9663 0,'11'18'432'0,"-6"-7"80"0,-1 3-512 0,-4-3 0 0,0 0 0 0,0 2 0 0,-2-2 5536 0,-2 0 992 15,-6-4 208-15,-1 1 48 0,-1 2-5136 0,-3-3-1024 16,-4 0-208-16,-4 0-32 0,-6-3-384 0,-2-1 0 0,-2-2-160 0,-5-1 160 31,2-1 0-31,-3-2 192 0,0 0 0 0,3 2 0 16,4 1 272-16,0-3 48 0,2 2 16 0,-2 0 0 0,0-1-16 0,0-2-16 16,0 1 0-16,0-2 0 0,-7-1-336 0,-3 0-160 15,2-2 160-15,-6-2-160 0,0-1 240 0,2 0-48 0,0-6-16 16,3-1 0-16,2 0-176 0,-1-4 0 0,-2-5 144 0,3 1-144 0,0-2 0 0,-3-1 0 31,2-1 0-31,-2 0 0 0,4-2 0 0,4-5 0 0,-3-2 0 16,5-4 0-16,2-3 0 0,0-4 0 0,5-3 0 0,4-4 0 15,0-3 144-15,6 1-144 0,4 1 192 0,4-6-192 16,1-7 0-16,5-5 0 0,2-2 0 0,5-1 0 16,1-3 0-16,8 0 0 0,8 1 0 0,3 1 0 0,5 2 224 0,6-4 32 15,7 0 16-15,2 4 0 16,4 4 176-16,0 6 16 0,0 1 16 0,0 5 0 0,-1 5-144 15,1 7-16-15,0 7-16 0,10 8 0 0,9 3-32 16,-2 10 0-16,-3 8 0 0,-3 4 0 0,-4 10 16 0,-4 7 0 16,-7 7 0-16,-5 0 0 0,2 4 64 0,-1 0 16 15,-3-1 0-15,-3 1 0 0,-1 1-368 0,-7-1 0 0,-3 2 0 0,-7-2 0 32,-7-4 0-32,-1 0 0 0,-3-2 0 0,-7-12 0 0,0 0 0 0,0 0 0 0,0 0 0 0,0 0 0 15,-7 10 0-15,7-10 0 0,-14 7 0 0,1-5 0 16,2-4-128-16,3-1 0 0,-3-1 0 0,4-3 0 31,-3 3 128-31,2-3 0 0,-1 2 0 0,4-1 0 0,5 6 0 0,-6-7 0 16,6 7 0-16,0 0 0 0,-1-7 0 0,1 7 0 0,0 0 160 0,-3-7-160 15,3 7 192-15,0 0-64 16,0 0-128-16,0 0 192 16,0 0-32-16,0 0-16 0,7-7 0 0,-7 7 0 0,0 0-144 0,4-7 0 15,-4 7 0-15,0 0 0 0,7-4 0 0,-7 4 0 16,0 0 0-16,0 0 0 0,7-3 128 0,-7 3-128 15,0 0 0-15,0 0 128 0,7-4-128 0,-7 4 0 16,0 0 0-16,0 0 0 0,0 0 0 0,0 0 0 16,0 0 0-16,0 0 0 0,7-3 0 0,-7 3 0 0,0 0 0 0,0 0 0 0,0 0 0 15,0 0-144 1,0 0 144-16,0 0 0 0,0 0 0 0,0 0 0 16,0 0 0-16,0 0 0 0,0 0 0 0,0 0 0 0,0 0 0 0,0 0 0 15,0 0 0-15,0 0 0 0,0 0 0 0,0 0 0 16,0 0 0-16,0 0 0 0,-10 4 0 0,10-4-160 15,-11 3 160-15,3-3 0 0,8 0 0 0,-7-3 0 16,-4 2 0-16,11 1 0 0,-10 0-160 0,0-3 160 16,-1 0-176-16,2 3 176 0,0-1-160 0,9 1 160 0,-14 0 0 0,0 0-144 15,0-4 144-15,1 4 0 0,-1-2 0 0,-4 1-160 16,2-2 160-16,-3 2 0 0,-4-5-192 0,0 2 64 0,-4-3 128 0,0-1-208 16,-1-2 32-16,-1-1 16 15,-6-2 0-15,-4-2 0 0,-4-3 160 0,0-4-208 16,-3 1 80-16,2-4 128 0,3-2 0 0,0 1 0 15,2-5 0-15,0 4 0 0,0-3 0 0,0 1-192 16,1-1 64-16,1 0 128 0,-2-4 0 0,0 2 0 0,4-4 0 0,3 1 192 16,2-1-192-16,3-2 0 0,-1-2 0 0,5-2 0 15,1-1 192-15,5 1-32 16,2 1-16-16,1 0 0 0,4-3 16 0,1-3 0 0,3-6 0 16,-1-3 0-16,4-1-160 0,-1-1 0 0,4-6 144 0,0-1-144 0,0-1 128 15,0-3-128-15,7-2 128 0,1 0-128 0,4-4 192 0,0 0-16 16,3 1-16-16,2 0 0 0,1 6-32 0,5 3 0 15,7 4 0 1,2 4 0-16,5 0 320 0,2 5 48 0,4 5 16 0,-1 1 0 0,2 5-64 0,1 9 0 16,-5 7 0-16,2 7 0 0,5 8-192 0,6 1-32 15,7 5-16-15,2 4 0 16,-1 2-208-16,-4 5 0 0,-4 4 0 0,-4 3-160 16,-6 2 160-16,-2 2 0 0,-2 0 0 0,-4 0-128 15,-6 2 128-15,-1-2 0 0,-7-3 160 0,-3 2-160 16,-3-3 160-16,-5-2-160 15,-3 1 160-15,-7-13-160 0,0 0 0 0,0 0 0 0,0 11 0 16,0-11 0-16,-7 11 0 0,7-11-288 0,-14 6 64 0,3-2 16 16,-3-3-176-16,3-2-16 0,1-2-16 0,1 2 0 0,9 1 256 0,-11-3 160 15,11 3-192-15,-9-4 192 0,9 4 0 0,0 0 0 16,-7-6 160-16,7 6-32 16,-7-4-128-16,7 4 0 0,-3-10 0 0,3 10 0 15,-2-8 0-15,2 8 0 0,0-10 128 0,0 10-128 0,2-8 160 0,-2 8-32 16,1-10-128-16,-1 10 192 0,4-7-192 0,-4 7 0 15,0 0 0-15,5-4 0 16,-5 4 192-16,7-4-48 0,-7 4-16 0,0 0 0 0,0 0-128 0,9-3 192 16,-9 3-192-16,0 0 192 0,0 0-192 0,11 3 0 15,-11-3 0-15,0 0 0 0,0 0 128 0,0 0-128 16,0 0 0-16,0 0 128 16,0 0-128-16,0 0-176 0,0 0 48 0,0 0 0 15,0 0 128-15,0 0 0 0,0 0-144 0,-11-3 144 16,2 3-256-16,-3-3 0 0,-2 2 16 0,1 1 0 0,1 0 112 0,-2 1 128 0,-2-1-208 0,0 3 80 15,0 0 128-15,-2 1 0 16,2-3-144-16,-2 5 144 0,0-3 0 0,-2 2 0 0,-2 5 0 0,-3 0 0 0,0 2 0 0,-4 2-192 16,-2 3 64-16,-2 2 128 0,-2 2-160 0,-2 3 160 31,3-2 0-31,-1 2-144 0,1 1 144 0,-3 0 0 0,3 0 0 16,-2 4-128-16,4 2 128 0,-3 5 0 15,-1 5 0-15,-2 3 0 0,2 1 0 0,4 4-128 0,0 1 128 0,4 3-192 16,1-3 192-16,7 0-192 0,1-2 192 0,5 5-192 0,5 2 192 0,2 4 128 15,5 1-128-15,2 3 176 0,2 1-176 0,1-2 0 16,1-2 0-16,3 0 0 0,0-5 0 0,2-2 240 16,3-3-64-16,-3-2-16 0,4-4-160 0,-1-5 128 15,1-7-128-15,-1-3 128 16,2-1 112-16,2-3 16 0,-2-4 0 0,0-3 0 0,4-4 80 16,-3 0 32-16,3-3 0 0,-1 0 0 0,0-2-64 0,2-1-16 15,5-1 0-15,-5 1 0 0,1-1-80 0,2-3-16 16,-1 1 0-16,0 0 0 0,-3 2-192 0,4-3 128 15,2 0-128-15,-2 1 0 0,-1-3 0 0,-2 3 0 16,-1-3 0-16,-2 1 0 16,4 1 0-16,-2-1 0 0,-1-3 0 0,-2 0 0 0,-1 0 0 0,-1-3-160 0,-1 3 160 0,-2 0-128 15,0 0 128-15,-10 0 0 0,7-4 0 0,-7 4-128 32,0 0 128-32,0 0-208 0,11 0 80 0,-11 0 128 15,0 0-192-15,0 0 192 0,0 0-160 0,0 0 160 0,0 0-176 0,0 0 176 0,7 0-192 0,-7 0 192 16,0 0 0-16,0 0 0 0,0 0 0 0,0 0 0 15,0 0-192-15,1 11 192 16,-1-11-192-16,0 0 192 0,3 10 0 0,-3-10 0 0,3 11 0 0,-3-11 0 16,0 0 0-16,1 11 0 0,-1-11 0 0,0 0 0 15,3 9 0-15,-3-9 0 0,0 0-128 0,0 0 128 0,4 8 0 0,3 1 0 16,-3-5 0-16,-4-4 0 0,0 0 0 0,7 5 176 16,3-1-48-16,-3-1-128 0,-7-3 0 0,7 4 0 15,-7-4 0-15,7 5 0 16,-7-5 0-16,7 4 0 0,-7-4 0 0,7 5 0 15,-7-5 0-15,0 0 0 16,0 0 0-16,0 0 0 0,0 0 0 0,0 0 0 16,0 0-176-16,0 0 176 0,0 0-160 0,-3 12 160 0,3-12-128 0,-11 13 128 0,-3-1-256 0,0-1 16 15,-3 3 16-15,-2 0 0 0,-6 4 32 0,-3 3 16 16,-7 0 0-16,-1 4 0 0,4-3-48 16,-5 6-16-16,0 1 0 0,-1 6 0 15,3-3-48-15,-4 1-16 0,3 2 0 0,-6 0 0 16,-1 1 144-16,0 1 32 0,-2 0 0 0,2 4 0 15,2 2 128-15,2 3-160 0,5 4 160 0,1-1-160 16,4-2 160-16,1 6 0 0,6 0 0 0,4-1 0 0,1-4 0 0,3 3 144 0,3 2-16 16,1 0-128-16,2 4 0 0,2-3 0 0,5 2 0 0,1 1 0 31,1 3 0-31,5-6 0 0,1-8 0 0,0-1 0 0,4-3 144 0,3-1-144 16,1-3 0-16,3 0 144 0,1-2 112 0,0-1 0 15,1-6 16-15,1-1 0 0,2-7-16 16,0 1 0-16,2-1 0 0,2-3 0 15,-1-4 80-15,-1 0 16 0,0-1 0 0,3-1 0 0,-2-5-128 0,-1 0-32 16,-1-3 0-16,1-1 0 0,0-3-192 0,-3 0 144 0,-2 0-144 0,-1-3 128 16,1-1-128-16,-5 1 0 15,2-4 0-15,-2 5 0 0,3 0 0 0,-1-2 0 0,-6 1 0 0,3 0 0 16,0 2 0-16,-3 0 0 0,1 1 0 0,1 1 0 16,1 0 0-16,0 4 0 15,-2-4 0-15,1 3 0 0,1 0 0 0,-1-1 0 16,-1 1 0-16,0 0 0 0,2 1 0 0,-6 0 0 0,3-1-176 0,2 1 176 15,-6-3 0-15,-2 1 0 0,2-1 0 0,-7-2 0 16,0 0 0-16,0 0 0 0,6 0 0 0,-6 0 0 16,0 0-160-16,0 0 0 0,0 0 0 0,0 0 0 0,0 0 0 15,0 0 0-15,0 0 0 0,0 0 0 0,0 0-48 0,0 0-16 16,0 0 0-16,0 0 0 0,0 0 224 0,-13-5-192 0,13 5 192 16,0 0-192-1,0 0 192-15,0 0 0 0,0 0-160 0,-12-4 160 16,12 4 0-16,0 0 0 0,0 0 0 0,0 0 0 0,0 0 0 0,0 0 0 15,0 0 192-15,0 0-64 0,0 0-128 0,0 0 0 16,0 0 0-16,0 0 0 16,0 0 0-16,0 0 0 0,0 0 0 0,0 0 0 15,0 0 0-15,0 0 0 0,0 0 0 0,0 0 128 0,0 0-128 0,0 0 0 16,0 0 0-16,0 0 0 0,0 0 0 0,0 0 128 16,0 0-128-16,0 0 128 15,0 0-128-15,1 7 0 0,-1-7 0 0,6 7-176 0,-2 1 176 16,-3 2 0-16,5-1 128 0,-5 0-128 0,5 0 0 0,-2 3 144 15,-1 1-144-15,1 4 0 0,-1-1 0 16,1 7 0-16,-3-1 0 0,1 9 0 0,2 5-128 0,-4 10 128 16,4 4-208-16,-1 7 80 0,1 10 128 0,-1-3 0 15,-2 4-144-15,6-4 144 0,3 1 0 0,-3 1 0 16,4 4 0-16,-3-3 128 0,2-3-128 0,1-2 0 0,-1-4 0 0,-2-4 128 16,2-3-128-16,0-5 128 0,5-6-128 0,-1 2 128 0,4 0-128 15,-1-2 192-15,3-1-192 0,0-3 192 0,1-1 64 0,4-3 32 16,3-7 0-16,9-1 0 0,2-2-80 0,4-1-16 15,7 0 0-15,3-3 0 0,0 0 0 0,-3-4 0 32,0-3 0-32,3-2 0 0,-1-4 16 0,6 0 0 0,11-1 0 0,3-4 0 0,5-3-208 0,-2-1 0 15,-4-5 128-15,2-3-128 0,-2-3 0 0,10-4 144 16,5-6-144-16,-1-4 128 16,-7-6-128-16,0-8 0 0,-7-3 0 0,2-4-176 0,-5-3 176 0,-1 3 0 15,0-3 0-15,-6 0-128 16,-1 0 128-16,-5-2 0 0,-9-2 0 0,-3 0 0 0,-1-3 0 0,-9 6-160 0,-2 2 160 15,-2 4-208-15,-4 3 208 16,-4 4-144-16,0-3 144 0,-3 3-128 0,-2 0 128 0,-5 3-208 0,-2 5 80 16,-4-1 128-16,0-1-192 0,-3 3 192 0,0 3-160 0,-4 1 160 15,0 0-256-15,-1 3 32 0,1 3 16 0,0 4 0 16,-1 0 64-16,-4 4 16 0,3 1 0 0,1 5 0 16,3 8-96-16,0 0-16 0,-6-10 0 0,6 10 0 31,0 0 240-31,0 0 0 0,0 0-160 0,0 0 160 0,0 0-192 0,0 0 16 0,0 0 16 0,0 0 0 15,0 0 160-15,0 0 128 0,0 0-128 0,0 0 176 16,0 0-176-16,0 0 128 0,5 13-128 0,-5-13 128 16,6 8-128-16,-6-8 0 0,0 0 144 0,0 0-144 0,7 10 0 15,-7-10 0 1,0 0 0-16,0 0 0 0,9 7 0 0,-9-7 0 16,0 0 0-16,0 0-128 0,9 4 128 0,-9-4 0 15,0 0 0-15,0 0 0 0,10 4 0 0,-10-4 0 16,0 0 0-16,0 0 0 0,0 0 0 0,0 0 0 15,9 6 0-15,-9-6 0 0,0 0 0 0,0 0-160 0,0 0 160 0,7 7-208 16,-7-7 208-16,0 0 0 0,0 0 0 0,7 8 0 16,-7-8 0-16,9 7 0 0,-2 0 0 0,-7-7 0 15,0 0 160-15,7 4-160 0,-7-4 128 0,0 0-128 16,7 6 0-16,-7-6 0 0,0 0 0 0,6 8 0 0,-6-8 0 0,0 0 0 0,7 11 0 0,-7-11 0 16,2 14-160-16,1 0 160 0,-3-14 0 0,0 11-144 31,-5 3 144-31,3 0 0 0,-1 0 0 0,1 1 0 0,-3 2 0 0,-1-3 0 15,-1 4 0-15,2 0 0 0,1 0 0 16,-3 3 0-16,2-1 0 0,1 3 0 0,1-2 0 16,1 2 0-16,0 0 0 0,2 2 0 0,0-2 0 0,0 2 0 0,4 0 0 0,-1 3 128 15,4 0-128-15,2 1 0 0,2 0 128 0,-1 6-128 16,1 4 208-16,-2 0-16 16,4 3-16-16,1 2 0 0,-2 2-32 0,4 3 0 0,5-4 0 15,-3-1 0 1,3 0-144-16,4-4 0 0,0 2 0 0,0 4 128 15,3 0 48-15,1-3 0 0,3 0 0 0,0-1 0 0,3-2-176 0,1 0 192 16,8-1-192-16,6-3 192 0,7-4 32 0,3-2 16 16,0-4 0-16,-3-4 0 0,-3-1-112 0,-1-4-128 0,0-2 176 0,4-8-176 15,2-6 0-15,5-2 0 16,6-6 0-16,-2-3 0 0,-1-5 0 0,-3-3 0 0,0-7 0 16,2-1 0-16,5-4 0 0,3-4 0 0,1 0 0 0,-2-8 0 15,-2-3 0-15,-2-1 0 0,0-4 0 0,-1-2 0 16,-1 2 0-16,0 3 0 15,1-3 0-15,-7-2 0 0,-1-4 0 0,-2-4 0 0,-5-8 0 0,-7-3 0 16,-3-7 0-16,-3 4 0 0,-2 7-144 0,-6 6 144 0,-3 2-224 0,-7 6 32 16,-3 7 16-16,-7 3 0 0,-1 4-16 0,-2 3 0 31,0 4 0-31,-2 5 0 0,-4 8 192 0,1 1-192 0,-1 4 192 0,-1 3-192 16,-2 11-16-16,0 0-16 0,0 0 0 0,0 0 0 15,0 0 48-15,0 0 16 0,0 0 0 0,0 0 0 16,0 0-80-16,0 0-16 0,-9 0 0 0,9 0 0 0,-10 4 256 0,10-4 0 15,-9 4-160-15,9-4 160 0,0 0 0 0,-9 7-176 16,9-7 176-16,0 0-128 0,0 0 128 0,-4 8 0 16,4-8 0-16,0 0 0 0,0 13 0 0,0-13 224 0,0 0-32 0,6 11 0 15,-6-11-64-15,0 0-128 16,0 0 176-16,9 4-176 0,-9-4 144 0,0 0-144 16,10 4 0-16,-10-4 144 0,0 0-144 0,0 0-144 15,11 2 144-15,-11-2-208 16,0 0 208-16,0 0 0 0,0 0 0 0,0 0 160 0,0 0-160 15,0 0 0-15,0 0 0 0,0 0 0 0,0 0 0 0,0 0 0 16,0 0 0-16,0 0 0 0,0 0 0 0,0 0 0 16,11-2 0-16,-11 2 0 0,10 3 0 0,-10-3 0 15,11 4 0-15,1 2 0 0,-5 1 0 0,-1 1 0 0,1 2 144 16,0 1-144-16,0 0 0 0,0 0 144 0,0-1-144 0,0-1 0 16,2-1 0-16,-2 3 0 0,0 0 0 15,0 3 0-15,1-3 0 0,2 3 0 0,-1 2 0 0,3 0 0 16,-1 2 192-16,3-1 0 15,1 1-16-15,2 0 0 0,-3 2-176 0,4 1 192 0,3 0-192 0,1 2 192 16,-1 4-48-16,4 2 0 0,0 5 0 0,3 2 0 16,4 0-144-16,4 3 0 0,8 0 0 0,2 0 0 15,4 3 0-15,3 1 0 16,4 0 0-16,-7-2 0 0,-1-2 0 0,1 3 0 16,0-3 0-16,5 2 128 0,7 3-128 0,7 0 0 0,3 1 144 0,-1 1-144 15,-1 1 208-15,-6-1-16 0,0 2-16 0,4 0 0 16,8-2 16-16,2-2 0 0,1-3 0 0,-5 0 0 0,-3 1-192 0,-7-5 192 15,-5 1-192-15,-1-5 192 0,1-5-192 0,4-5 128 16,5-7-128-16,-4-5 128 0,0-5-128 0,-7-7 0 0,-6-8 0 16,-1-7 0-16,0-7-192 0,3-6 16 0,0-13 16 0,0 0 0 31,4-2 16-31,-3-5 0 0,-1-1 0 0,-5-3 0 16,-6-2 144-16,-2-2-192 0,-2 0 192 0,-5 4-192 0,-2 0 192 15,-6 7-160-15,-3 7 160 0,-1 6-160 0,0 1 160 0,-6 7 0 16,-1 4 0-16,-4 3 0 0,1 0 0 0,-8-1-128 15,-2 3 128-15,-2-2-128 0,-2-1-176 0,-7-1-16 16,2-3-16-16,-6 0 0 16,0-3-144-16,-4 1-32 0,-3-3 0 15,3 2 0-15,0 0 288 0,0-1 48 0,1 2 16 0,2 0 0 0,1 1 160 0,0 5-192 0,10 2 192 0,-3 0-192 16,4 2 192-16,2 4 128 0,1 1-128 0,0 10 176 16,0 0-176-16,0 0 160 15,0-8-160-15,0 8 160 0,7-3 64 0,1 3 16 16,3 3 0-16,2 1 0 0,-2 3 0 0,0 0 0 0,0 4 0 0,-1 3 0 15,1 1-240-15,-1 2 144 0,1 1-144 0,-4-1 128 16,4 1-128-16,0 1 0 0,-1 1 0 0,1 2 0 16,-4-1 0-16,0-1 0 15,0-1 0-15,-3 2-176 0,0 1 176 0,-1 3 0 16,-1 3 128-16,-4-1-128 0,-1 3 0 0,-1 4 0 0,0 1-192 0,-6 1 64 16,0 6 128-16,-2 8 0 0,-1 4-144 0,-5 5 144 0,-3 2 0 0,-4-1 0 15,0 3-144-15,-4-1 144 0,-6-4-176 0,-5 2 32 16,-9 1 0-16,-6 0 0 15,-9 3-112-15,0-4-32 0,-3-7 0 0,-1-7 0 16,0-7-48-16,-10-5-16 0,-7-6 0 0,-2-10 0 16,2-9 16-16,3-3 0 0,0-7 0 0,-1-6 0 0,-2-5 128 0,0-6 16 15,0-3 16-15,6-2 0 0,3-8 48 16,5-2 0-16,4-5 0 0,3-4 0 16,-4-8 128-16,0 0-128 0,8-2 128 0,7 1-128 15,3-6 128-15,6-3 0 0,5-4 0 0,5-9 128 0,1-5-128 16,4 4 0-16,4 0 0 0,4 9-128 0,3-2 128 0,7 6 224 0,5 3-48 0,2 1-16 15,1 0-16-15,3 4 0 0,3 3 0 0,4 7 0 16,4 8 112 0,3 4 0-16,0 8 16 0,0 3 0 0,4 5 192 0,-4 1 48 15,0 4 0-15,1 3 0 0,2 0-32 16,-1 2 0-16,-3-1 0 0,1 2 0 0,0 0-336 0,-14 4-144 0,13-5 128 0,-1 4-128 16,-12 1 0-16,14-1 0 15,-2 1-192-15,-12 0 192 0,11 0-160 0,-11 0 160 16,0 0 0-16,14 1-144 0,-3 0 144 0,-11-1 0 0,10 5 0 0,1 2 0 15,0-3 0-15,-11-4-160 0,10 3 160 0,-2 1-208 0,-1-3 208 16,3 2 0-16,-10-3 0 0,8 3 0 0,-1-3 0 0,-7 0 0 16,10 2 0-16,-10-2 0 0,0 0 0 0,7 2 0 15,-7-2 0-15,0 0 0 0,0 0 0 0,7 0 0 16,-7 0 0-16,0 0 0 0,0 0 0 0,0 0-192 31,0 0 16-31,0 0 16 0,5-3 160 0,-5 3 0 0,10-4 128 0,-3 0-128 16,-3 0 0-16,3-3 0 0,3 1 0 0,-2-1-128 15,2-1 128-15,1 1 128 0,3-3-128 0,0 2 176 16,0-4-176-16,0-2 192 0,1 1-192 0,2-6 192 16,3 1-192-16,-1-7 0 0,-1-3 0 0,2-2 0 15,-1-4 0-15,1-5 0 0,1-4 0 0,-3-6 0 16,3-1 0-16,-5 3 0 0,3-2 0 0,-1 2 0 16,0-4-160-16,-3 3 160 0,-2-3 0 0,-2 1-144 15,-3 0 144-15,-1-2 0 0,0 1 0 0,-4 5-128 0,-3-1-16 0,-4 5 0 16,1 3 0-16,-4 2 0 15,-1 3 144-15,-2-3-128 0,-1 1 128 0,-2 1-128 16,-2-2 128-16,-3 3-128 0,-3-2 128 0,-4 1-128 0,-3-5 128 0,-6 1-160 0,-5 0 160 0,-7 0-160 31,-2 1 160-31,-11 2 0 0,-8 0 0 0,-1-2-128 16,4 0-16-16,-3-4 0 0,3 1 0 0,-1 0 0 0,0-1 144 0,-2 3-208 0,-1 0 80 0,4 6 128 16,6 1-144-16,5 4 144 0,10 1 0 0,6 8 0 15,7 4 0-15,5 4 0 0,7 1 160 0,4 6-32 16,14 4 32-16,0 0 16 15,0 0 0-15,0 0 0 0,0 0 288 0,10 14 64 16,5-2 16-16,3 5 0 0,1-2 64 0,1 2 16 0,1 0 0 0,0 1 0 16,2-4-432-16,-3 1-192 0,3 0 160 0,-2-1-160 15,0-3 0-15,-3 2 0 0,-2-5 0 0,0 2 0 16,-1-3 0-16,-1 0 0 0,0 0 0 0,0-3 0 0,-4 0 0 0,-3 0 0 16,1-1 0-16,-1 0 0 15,-7-3 0-15,7 0-128 0,-7 0 128 0,7 1-208 16,-7-1 208-16,7 0-176 0,0-1 176 0,-7 1-160 0,7 0 160 0,1-3 0 15,-8 3 0-15,10-4 0 0,-3-1 0 0,0-1 0 16,-3-1 0-16,3 0-128 0,-3 0 128 0,0 0 0 0,-1-3 0 0,0 2 0 16,1-3-176-16,0 1 176 0,2-1-208 0,0 0 80 15,0-3 128-15,4 0 0 16,0 0 0-16,-3-3 0 0,4 2 0 0,3-2 0 0,1 0 0 0,-1 1 128 16,2-2-128-16,3-3 0 0,1 0 0 15,5-2 128 1,0-2 0-16,6 0 0 0,5-7 0 0,3 0 0 0,0-3-128 0,1-1 0 0,5-3 0 15,-6-4 0-15,-3-2 0 0,0-2 0 0,2-3 0 0,-2 0 0 16,-4-2 0-16,0 0 0 16,-2 2 0-16,2-7 0 0,-4-3 0 0,-3-8 0 15,-4-6-176-15,-3-4 176 0,-4 0-208 0,-3 1 48 16,-4 3 16-16,-3-4 0 0,-8 0 144 0,-3 0-208 16,-7-1 80-16,-4 4 128 0,-6 5 0 0,-2 0 0 15,-2 3 0-15,-9-4 0 0,0 3-240 0,-4 4 80 0,-5-3 16 16,-7 10 0-16,-5 2 0 0,-5 9 0 0,2 10 0 0,4 4 0 15,1 4 0-15,2 3 0 16,5 6 0-16,1 2 0 0,5 4 144 0,-3 2 0 16,0 1 0-16,0 5-128 0,3 2 128 0,0-3 0 0,4 5 0 0,7-2 0 0,2 2 0 0,2 1 0 15,8 0 0 1,1 0 0-16,1 0 0 0,4 0 0 0,0 0 0 0,3 1 0 16,11-1 192-16,-9 3-48 0,9-3 0 0,0 0 0 15,0 0 0-15,0 0 0 0,0 0 0 0,0 0 0 16,0 0-144-16,0 0 160 15,0 0-160-15,0 0 160 0,0 0 32 0,0 0 0 0,0 0 0 0,16-4 0 16,-5 1-32-16,3-1 0 0,0 0 0 0,0 1 0 16,-3-3-16-16,3 5 0 0,2-3 0 0,-2 1 0 0,1-1-144 0,2 1 0 15,-3-1 0-15,1 1 128 0,2 0-128 0,-3 2 0 16,1-3 0-16,2 1 0 0,-2-1 0 0,-1 1 0 16,0-1 0-16,0 1 0 0,0 0 0 0,1 2 0 15,-1-3 128-15,0 1-128 0,-3 0 0 0,0 3 160 0,3 0-160 0,0 3 160 16,-3-2-160-16,0 2 0 0,2 1 0 0,-2 2 128 15,0-2-128-15,0-1 0 0,-11-3 0 0,14 5 0 16,-4 1 0 0,1 1 0-16,0 0 0 0,1-2 0 0,-1 1 0 0,3 2 0 15,2 2 128-15,3 1-128 16,6 0 128-16,3 2-128 0,1 0 128 0,6 3-128 0,1 2 160 0,6 3-160 0,2 0 192 0,2 1-192 16,3 4 176-16,1 1-176 0,3-1 160 0,4 1-160 15,5 3 144-15,2-2-144 0,10-3 128 0,-3 0-128 16,-1 0 240-16,3-4-48 15,1-3 0-15,2 0 0 0,2-1-192 0,4 1 176 0,0-6-176 0,0 1 160 16,-4-6-160-16,-2-2 128 0,-2-2-128 0,5-4 128 16,2-2-128-16,-2-7 160 0,-1-2-160 15,-6-5 160-15,-7-4-160 0,-2-1 0 0,-3-2 0 0,-2-5 0 16,4-7 0-16,-4-3 0 0,-3-5-176 0,-8-2 176 16,-5-2-256-16,-10-5 48 0,-11-3 0 0,-7-4 0 15,-6-4-176-15,-4 0-48 16,-2 0 0-16,-5 4 0 0,-4 9-144 0,-4 8-16 0,-6 11-16 0,2 7-14912 15,-3 7-2976 1</inkml:trace>
  <inkml:trace contextRef="#ctx0" brushRef="#br1" timeOffset="9559.32">14488 10287 10991 0,'0'0'976'0,"0"0"-784"15,0 0-192-15,0 0 0 0,0 0 2928 0,0 0 528 0,0 0 128 0,0 0 0 16,0 0-2704-16,0 0-560 0,0 0-96 0,0 0-32 15,0 0-192-15,0 0 0 0,0-8 0 0,3-3 0 16,-3 1 272-16,0 10 112 0,0-9 32 0,0 9 0 16,0-12 592-16,0 12 112 0,0-8 32 0,0 8 0 15,0 0 256-15,0 0 64 0,0 0 16 0,0 0 0 0,0 0-144 16,-7 8-16-16,4 4-16 0,-4 2 0 0,3 4-720 0,0 5-144 16,-3 5-16-16,0-2-16 0,1 5-256 15,-1-2-160-15,1 6 192 0,1-3-192 0,1 0 128 0,0 0-128 0,-3 2 0 0,2-1 0 16,3-1 0-16,-3 0 0 0,5 0 0 0,0 2 0 15,2-5 176-15,1 2-176 0,1 1 160 0,3 0-160 16,0 1 272-16,2 2-32 0,0 0-16 0,2 1 0 16,3-3 64-16,3 5 16 0,-2-2 0 0,9 6 0 31,5 3-304-31,6 1 128 0,8 0-128 0,4 3 0 16,2-4 160-16,-1 1-160 0,5 2 128 0,-5-5-128 15,-3 0 272-15,0-5-16 0,-2-5-16 0,3-3 0 16,5-4 96-16,7-5 32 0,4-3 0 0,0-4 0 0,-2-6-64 0,-3-5-16 15,-4-6 0-15,-2-6 0 0,-2-4 96 0,1-1 32 16,3-4 0-16,7-6 0 0,1-8-96 0,4-3-32 0,-4-2 0 0,-1-5 0 16,-7-4-32-16,-3 3-16 0,0-5 0 0,-2 2 0 15,3 0 16-15,4-2 16 0,5 2 0 0,-8 3 0 16,3-2-64-16,-9 3-16 16,0-1 0-16,-7 1 0 0,-3 6 80 0,-7 1 16 15,1 6 0-15,-7-1 0 0,-2 4-96 0,-5 4 0 0,-2-2-16 0,-5 2 0 0,-2-1-176 16,-3 2 0-16,-2-4 0 0,-4 3 0 0,-2-2 0 15,-3 2 0-15,-2 1 0 0,-3 3 0 0,5-3-240 0,-4 3 32 16,-3 0 0-16,0 4 0 0,3 1 64 16,0 5 16-16,11 8 0 0,0 0 0 0,0 0 128 0,0 0 0 15,-10-4-144-15,10 4 144 0,0 0 0 0,0 0 0 16,0 0 128-16,0 0-128 16,0 0 208-16,3 8-32 0,1 3-16 0,-1 2 0 0,-3-13-160 0,4 11 0 15,-4-11 0-15,0 10 0 16,0-10 0-16,-4 11 0 0,4-11-144 0,0 0 144 15,-7 11 0-15,7-11-192 0,-7 9 192 0,7-9-160 0,0 0 160 0,0 0-128 0,-11 9 128 16,11-9-128-16,0 0 128 0,-10 9 0 0,10-9 0 0,-7 8 0 16,7-8 0-16,0 0 0 0,0 0 0 0,-9 11 0 15,9-11 0-15,0 0 0 0,-6 11 0 0,6-11 0 16,0 0 0-16,0 0 0 0,0 0 0 0,0 0 0 16,-3 11 0-16,3-11 0 0,0 0 0 0,0 12 0 15,0-12 0-15,3 11 128 0,-3-11-128 0,0 12 128 16,1-1-128-16,-1-11 0 0,3 9 0 0,0 1 0 15,-3-10 0-15,4 14 0 0,-3-5-128 0,2 2 128 16,-3-11 0-16,3 12 0 0,-3-12 0 0,4 13 0 16,-1-1 0-16,-3-3 0 0,0 3 0 0,0 1-128 15,0-1 128-15,0-1 0 16,0 3 0-16,0 0 0 0,1 0 0 0,2 1 0 16,0 6 0-16,-3 0 0 0,1-3 0 0,2 4 0 15,1 3 0-15,3 2-128 0,0-1 128 0,0 2 0 16,4-3-144-16,-1 3 144 0,-1 4 0 0,0 0 0 15,2 0 0-15,3-1 128 0,0 1-128 0,0 0 0 0,6 0 0 0,4 1-176 0,2 4 176 0,9-5 0 16,7 0 0-16,1 0 0 16,0 0 0-16,6 0 0 0,1 0 0 0,-4-5-128 15,1-2 128-15,-5-2 0 0,2-5 160 0,2 3-160 0,6-3 0 0,10 1 0 16,6-3 0-16,-1-2 0 16,4-1 0-16,-5-3 0 0,-6-3 0 0,4-6 0 15,4 0 0-15,6-2 0 0,8-3 0 0,-4-3 0 0,-2-2 160 16,-5-5-16-16,-6-6 0 0,5-3 0 0,5-2 0 0,3-7 0 15,4-10 0-15,-8-8 0 0,-5-7-16 0,-5-4-128 0,-7-2 192 0,-3-4-64 32,2-3-128-32,-2-4-144 0,-5-1 144 0,-6-4-208 15,-6 1 208-15,-5 4 0 0,-7 6 0 0,-4 1 0 0,-7 5 0 0,-3 5 160 0,-4 4-160 0,-7 3 128 16,1 0-128-16,-5 4 0 0,0 7 0 0,0 4 128 16,-6 6-128-16,1 5 0 0,3 5 0 0,0 5 0 15,5 4 0-15,1 10 0 16,-7-7-144-16,7 7 144 0,0 0 0 0,0 0 0 15,0 0 0-15,0 0 0 0,0 0 0 0,0 0 0 16,0 0 128-16,0 11-128 0,0-11 0 0,1 14 0 16,2-1 0-16,-3-13 0 0,3 12 0 0,-3 1 0 15,0-2 0-15,0-11 0 0,-3 11 0 0,3-11 0 16,0 0 0-16,-7 14 0 0,7-14 0 0,-9 10 0 0,0-2 0 0,-2-1 0 16,-1-3 0-16,0 2-160 0,1-1 160 0,1 1-128 15,10-6 128-15,-13 3 0 0,4 1 0 0,-1 0-128 0,10-4 128 16,-9 3 0-16,9-3 0 15,-11 4 0-15,11-4 0 0,-7 4 0 0,7-4 0 0,0 0 0 16,0 0 0-16,0 0 0 0,0 0 0 0,-7 6 0 16,7-6 128-16,0 0-128 0,0 0 128 0,0 0-128 15,0 0 0-15,0 0 0 0,0 0 0 0,0 0 0 16,0 0 0-16,0 0 144 0,0 0-144 0,0 0 0 16,0 0 0-16,0 0 0 0,12 4 0 0,-12-4 0 0,11 4 0 0,-11-4 0 0,12 3 0 0,-12-3 0 15,16 7 0-15,-7-2 0 0,2 1 0 0,-11-6 0 16,12 7 0-16,-3 0 0 0,3-3 0 0,-5 3 0 15,-7-7 0-15,11 7 0 0,0 0 0 0,0 0 0 16,2-3 0-16,-2 0 0 16,0 1 0-16,3 0 0 0,0-2 0 0,4 1 0 15,0-4 0-15,0 0 0 0,4-4 0 0,-1-2 0 16,0-5 0-16,3-3 0 0,1-4 0 0,1-3 160 16,2-4-160-16,0-3 128 15,4-2-128-15,0-4 0 0,7-2 0 0,0 0 0 0,5-3 0 0,-1-5 0 16,-3-2 0-16,-1-4 128 0,-1-3-128 0,-6-1 0 15,-7-6 0-15,0-4 0 0,-4 1 0 0,-6-2 0 0,-3-2 128 0,-7-6-128 16,-5-9 0-16,-10-3 0 0,-5-8-144 0,-6 2 144 16,-7 2 0-16,-7-4 0 0,-8-1 0 0,-4-2 0 15,-10 1-176-15,0 6 176 0,-1 5-160 0,3 6 160 16,0 4 0-16,2 6 0 0,3 4 0 0,0 7 0 0,-3 3 0 0,3 8 0 16,4 8 0-16,3 9 0 0,5 4 0 0,6 6-144 15,5 7 144-15,4 4 0 16,2 3 0-16,5 3 0 0,1-1 0 0,3 3 0 15,0 0 0-15,1 3 0 0,0 1 0 0,-3 1 0 16,3-3 0-16,-6 2 0 0,2 1 0 0,-3-2 0 16,1 1 0-16,-1 1 0 0,-3-5-128 0,-4 2 128 15,0-2 0-15,0 0-128 0,0-2 128 0,0 2 0 16,4-3 0-16,-3 1 0 0,4 0 0 0,2 0 0 0,2 1 0 0,4-1 0 16,12 2 0-16,0 0 0 15,-9 0 0-15,9 0 144 0,0 0-144 0,0 0 160 16,0 0-32-16,0 0 0 0,12-5 0 0,-1-1 0 0,1 1-128 15,1 1 192-15,1-5-192 0,-2 4 192 0,1 0-192 0,-4-2 0 16,1 1 0-16,-2-3 0 0,2-1 0 0,-3 3 0 16,-3-2 0-16,1 0 0 0,0 2 0 0,-1 0 0 15,-1-4 0-15,-3 11 0 16,4-7 0-16,-1 0 0 0,1 0 0 0,-4 7 0 0,4-7 0 0,-4 7 0 16,7-4 0-16,0 1 0 0,-7 3 0 0,10-2 0 15,-2 2 0-15,-8 0 0 0,11 2 0 0,-1 3 0 16,-10-5 0-16,10 5 0 0,-10-5 0 0,11 7 0 15,-3 0 0-15,-8-7 0 0,10 6 0 0,-10-6 0 16,11 5 0-16,-11-5 0 0,0 0 0 0,11 7 0 16,-11-7 0-16,0 0 0 0,0 0 0 0,10 4 0 0,-10-4 0 0,0 0 0 15,0 0 0-15,0 0 0 0,8 7 0 0,-8-7 0 16,0 0 0-16,0 0 0 0,13 5-128 0,-13-5 128 16,11 5 0-16,-11-5 0 15,11 8 0-15,-11-8 0 0,11 7 0 0,-11-7 0 16,0 0 0-16,13 7 0 0,-13-7 0 0,0 0 0 0,11 7 0 0,-11-7 0 15,0 0 0-15,14 7 0 0,-14-7 0 0,0 0 0 0,13 5 0 0,-13-5 0 16,16 4 0-16,-2 1 0 0,-14-5 0 0,11 0 0 16,-11 0 0-16,12 4 0 0,-12-4 0 0,13 2 0 15,-13-2 0 1,0 0 0-16,0 0 0 0,0 0 0 0,0 0 0 0,0 0 0 0,0 0 0 0,0 0 0 16,0 0 0-16,0 0 0 0,0 0 0 0,0 0 0 0,0 0-128 0,0 0 128 31,0 0 0-31,0 0 0 0,0 0-144 0,0 0 144 15,0 0 0-15,-9 10 0 0,9-10 0 0,-6 7 0 16,6-7 0-16,-10 7 0 0,10-7 0 0,-8 2 0 0,8-2 0 0,-13 5 0 16,13-5 0-16,-8 2 0 0,8-2 0 0,0 0 0 15,0 0 0-15,-10 4 0 0,10-4 0 0,0 0 0 16,0 0 0-16,-8 2 0 0,8-2 0 0,0 0 0 16,0 0 0-16,0 0 0 0,0 0 0 0,0 0 0 0,0 0 0 0,0 0 0 15,0 0 0-15,0 0 0 0,0 0 128 0,0 0-128 16,0 0 0-16,0 0 0 0,0 0 0 0,0 0 0 15,0 0 0-15,0 0 0 0,0 0 0 0,0 0 0 16,0 0 0-16,0 0 0 0,0 0 0 0,0 0 0 16,0 0 0-16,0 0 128 0,0 0-128 0,0 0 0 15,0 0 0-15,4 12 0 16,-4-12 0-16,0 0 0 0,4 13 0 0,-4-13 0 16,3 12 0-16,-3-12 0 0,0 0 0 0,4 16-128 15,-4-5 128-15,0 2 0 0,0-13 0 0,-4 13 0 16,4 3 0-16,-4-2 0 0,1 0 0 0,-1-2 0 0,1 1 0 0,-1-2 0 15,1 3 0-15,-1 4 0 0,-3-1 0 0,0 5 0 16,0-1 0-16,0 4 0 0,0-3-192 0,-4 6 192 16,4 0 0-16,-4 1-128 0,0-1 128 0,-2-3 0 0,-1 0 0 15,3 3 0-15,0 3 0 0,0 2 0 0,-3 1 0 0,-4 2 0 16,0 2-128-16,-2 1 128 0,-2-3 0 0,-3 4 0 16,-5 2 0-16,0-1 0 0,-2 3 0 0,-2 2 0 15,-1-7 0-15,3 2-160 16,0 0 160-16,3-2 0 0,-2 0 0 0,5 0 0 15,-2 2 0-15,3-5 0 0,0 2 0 0,0-2 0 0,7-1 0 0,-2 1 0 0,2-2 0 0,3 0 0 16,-4-2 0-16,3 0 0 16,0 1 0-16,2-1 0 0,3 2 0 15,4 3 0-15,0 2 0 0,3 0-128 0,1 0 128 0,5 4 0 16,3-1 0-16,0 2 0 0,4 5 0 0,5-1 0 16,4 0 0-16,5-2 128 0,0-2-128 0,7 2 0 0,2 4 0 0,3 0-128 15,2 3 128-15,8-6 0 16,2-4 0-16,6 2 0 0,4-6 0 0,1-1 0 15,1-5 0-15,-1-4 0 0,-5-4 144 0,-2-6-144 16,-2-3 192-16,5-3-192 0,3-3 176 0,6-2-176 16,6-1 160-16,-5-1-160 0,0-6 208 0,-7 1-48 15,-4 2-16-15,-6-3 0 0,-1-3 0 0,-2 2 0 0,-1-6 0 16,-4 1 0-16,-2 0-144 0,-7 1 0 0,-5-4 0 0,-7 2 0 16,-7 1 0-16,-5-1 0 0,-6-5 0 0,-7-2 0 15,-10-4 0-15,-5-3-224 0,-6 1 32 0,-4-1 0 16,-2-2 192-16,-3 2-192 0,-2 2 192 0,2 2-192 15,1 2 192-15,1 1 0 0,-1 1-160 0,0 5 160 0,4 1 0 16,0 3 0-16,4 1-144 0,4 3 144 0,4 1 0 0,2 5 0 16,4-2 0-16,5 2 0 0,-1 2 0 0,2-4 0 31,8-4 0-31,-7 7 0 0,7-7 144 0,-5 10-144 0,-2-3 128 0,0 0-128 16,7-7 0-16,-11 7 0 0,2-1 0 0,-3-1 0 15,1-1 0-15,-3 0 0 0,0-1 0 0,-1 0 0 0,1 1-160 16,-3-4 160-16,3 0 0 0,0 0-144 0,2 0 144 0,-1 0 0 15,1 0 0-15,12 0 0 16,-14 0 0-16,1 0 0 0,13 0 0 0,-12 0-128 16,12 0 128-16,0 0 0 0,-13 0 0 0,13 0 128 0,0 0-128 0,0 0 0 15,0 0 0-15,0 0 128 0,0 0-128 0,0 0 128 16,0 0-128-16,0 0 128 0,0 0-128 0,0 0 0 16,0 0 0-16,0 0 128 0,0 0-128 0,0 0 0 0,0 0 0 0,0 0 0 31,0 0 0-31,0 0 0 0,0 0 128 0,0 0-128 15,0 0 0-15,-4 10 0 0,7 1 0 0,-3-2 0 16,0 0 0-16,4 5 128 0,-1-3-128 0,1 1 0 0,0 1 0 0,-1 1 0 16,1 0 0-16,-1 0 0 0,-2 4 0 0,2 0 0 0,-3 1 0 0,0-1 0 15,3 3 0-15,-3 0 0 0,0 4 0 0,0 1 0 16,0 5 0-16,-3 1 0 16,-1 1-144-16,1 5 144 0,0-2 0 0,2 3 0 15,1 2-144-15,3 3 144 0,1 4 0 0,0 0 0 16,3 3 0-16,3-1 0 0,2 7 0 0,5 0 0 0,4 7 0 0,4-4 0 15,4-3 0-15,6 2 0 0,6-1 0 0,5-1 0 16,7-5 0-16,0 1 0 0,-3 0 0 0,3 0 0 16,4-2 0-16,0-2 0 15,7-1 0-15,9-2 0 0,8-2 0 0,-2-3 0 0,2-5 0 0,-2-6 0 16,-1-3 0-16,9-6 176 0,12-4-32 16,-3-6 0-16,0-1-144 0,-4-5 128 0,-8-2-128 15,11-7 128-15,8-3-128 0,-3-7 0 0,-1-7 144 0,-10-7-144 0,-2-8 0 0,-1-7 0 16,6-12 0-16,-4-5-192 0,-4-15 192 0,-10 1-208 15,-7 2 80-15,-6-6 128 16,-4-5-256-16,-4 1 80 0,-6-1 16 0,2-1 0 0,-3 0 160 0,-7 8 0 16,2 5 128-16,-9 2-128 0,0 2 208 0,-9 5-16 0,1 3-16 0,-4 2 0 31,-8 0-176-31,1 4 192 0,-5 7-192 0,-1 4 192 0,-4 4-192 16,-2 4 0-16,-1-1 0 0,-1 1 0 0,-2 4 0 0,2 3 0 0,-6 3 0 15,1 4 0-15,2 0 0 0,-3 6 0 0,3 0 0 0,-3 3 0 16,7 11 0-16,0 0 0 0,0 0 0 0,0 0 0 15,0 0 0-15,0 0 0 0,0 0 0 0,0 0 0 16,0 0 0-16,0 0 0 0,7 8 0 0,-4-1 0 16,2 3 0-16,2-3 160 0,3-3-160 0,-6 3 160 15,-4-7-160-15,0 0 0 0,0 0 0 0,0 0 0 16,0 0 0-16,0 0 0 0,0 0 0 0,0 0 0 16,0 0 0-16,0 0 0 15,0 0-144-15,0 0 144 0,3-11-144 0,-3 11 144 0,0-11-208 0,0 1 80 16,0 10 128-16,0 0 0 0,-3-10 0 0,3 10 0 0,0 0 0 0,0 0 128 31,0 0-128-31,0 0 0 0,0 0 0 0,0 0 0 0,0 0 0 0,0 0 0 0,0 0 0 0,0 0 0 31,0 0 0-31,0 0 0 0,0 0 0 0,0 0-128 16,0 0 128-16,0 0-128 0,0 0 128 0,0 0-160 0,0 0 160 0,0 0-160 0,0 0 160 0,0 0 0 16,0 0 0-16,0 0 0 0,0 0 0 15,0 0 0-15,0 0 0 0,0 0 128 0,0 0-128 16,0 0 0-16,0 0 0 0,0 0 0 15,0 10 0-15,0-10 0 0,0 0 0 0,0 0 0 0,0 0 0 0,-1 11 0 16,1-11 0-16,0 10 0 0,0-10 0 0,0 11 0 16,0-11 0-16,0 0 0 0,0 9 0 0,0-9 0 15,0 12 0-15,0-12 0 0,0 0 0 0,0 11 0 16,0-11 0-16,0 0 0 0,0 0 0 0,0 10 0 16,0-10 0-16,0 0 0 0,0 0 0 0,0 0 0 0,0 0 0 0,0 0 0 15,4 8 0-15,-4-8 0 0,0 0 0 0,0 0 0 16,0 0 0-16,0 0 0 0,0 0 0 0,11-2 0 15,-1-4 0-15,-2-1 0 0,2-3 0 0,1-1 0 16,-1 0 0-16,2-3 128 0,2-7-128 0,3-1 0 16,1-5 0-16,0-2 144 0,0-3-144 0,3 0 0 15,-3-3 128 1,6 2-128-16,1-5 0 0,2 5 0 0,3-4 0 0,2 0 0 16,1-2 0-16,-1-2 0 0,0 2 128 0,0-4-128 0,0-3 0 0,-7-3 0 15,0-2 0-15,-4-1 0 16,-6 2-128-16,-1 0 128 0,-6 0 0 0,-2-7 0 0,-12-8 0 15,-6-10 0-15,-9-10 0 0,-11-4 0 0,-14-3 0 16,-11-6 0-16,-11-9 0 0,-4-2 0 0,-3-2 0 0,-3 5 0 16,-3 8-144-16,-4 1 144 0,-4-1-128 0,3 5 128 15,5 1-624 1,8 7-32-16,5 11-16 0,-3 4 0 0,0-1-1440 0,7 9-272 0,1 7-64 0</inkml:trace>
  <inkml:trace contextRef="#ctx0" brushRef="#br2" timeOffset="20182.82">14852 10064 32943 0,'2'11'2928'0,"3"3"-2352"0,-3-1-448 0,-2 1-128 0,-2 0 1856 0,-1 2 368 16,-1-2 64-16,-1 4 16 15,-2-4-1456-15,1 4-272 0,-1-2-64 0,0 5-16 16,-2 1-496-16,2 2 0 0,-3-3 0 0,4 1 0 0,1 2 0 0,1 2 0 16,1 2 0-16,-1 0 0 0,4 1 0 0,0 3 0 31,0-4 0-31,0 4 0 0,0 0 0 0,0 0 0 0,7 0 0 0,-1 0 0 15,3-5 0-15,3 1 128 0,0-5 0 0,1 1 16 16,3 0 304-16,0-3 64 0,3-1 16 0,1 0 0 0,1-3 176 0,1 1 48 16,5-4 0-16,-1 0 0 15,2-7-192-15,0-2-48 0,1-3 0 0,6-5 0 0,5-4-192 0,9-4-32 16,3-6-16-16,1 2 0 0,0-2-272 0,-3-3 0 16,-1 0 0-16,-3-1 0 0,-3-4 128 0,0-1-128 15,0-1 192-15,6-1-192 0,1 1 256 16,2-3-64-16,1 0-16 0,-4-2 0 0,-6 0 176 0,-4 2 32 15,-7 0 16-15,0 2 0 0,-4 2 0 0,-3 1 0 16,-3 1 0-16,-1 3 0 0,-3 3-112 0,-4 3-32 0,-3 1 0 16,-1 3 0-16,1-3-256 0,-4 3 0 0,-3 1 128 0,-1 1-128 15,-3 9 0-15,4-9 0 0,1 0 0 0,-5 9-144 16,0 0 144-16,2-9 0 0,-2 9 0 0,0-10 0 0,0 10 0 16,0 0-160-1,-2-9 160-15,2 9-208 0,0 0 208 0,0 0 0 0,-2-11 0 0,2 11 0 16,0 0 0-16,0 0 0 15,0 0 0-15,0 0 0 0,0 0 0 0,0 0 0 16,0 0 0-16,0 0 0 0,0 0 0 0,0 0 0 0,0-9 0 0,0 9 0 16,0 0 0-16,0 0 0 0,0 0 0 0,0 0 0 15,0 0 0-15,0 0 0 0,0 0-128 0,0 0 128 16,0 0-144-16,0 0 144 0,0 0-128 0,0 0 128 16,0 0-144-16,0 0 144 0,0 0-160 0,0 0 160 15,0 0-128-15,0 0 128 0,0 0 0 0,0 0-144 16,0 0 144-16,0 0 0 0,0 0 0 0,0 0-128 0,0 0 128 0,0 0 0 15,-12 0 0-15,12 0 0 0,0 0 0 0,0 0 0 16,0 0 0-16,-13 7 0 0,13-7 0 0,0 0 0 16,-10 7 0-16,10-7 0 0,0 0 0 0,0 0 0 15,-9 9 0-15,9-9 0 0,0 0 0 0,0 0 0 16,0 0 0-16,-6 11 0 0,6-11 0 0,0 0 0 0,0 0 0 0,0 0 0 16,-1 12 0-16,1-12 0 0,0 0 0 0,0 0 0 31,-5 11 0-31,5-11 0 0,0 0-128 0,-4 9 128 0,4-9 0 0,0 0 0 15,-10 12 0-15,10-12 0 0,-8 7 0 0,8-7 0 16,0 0-192-16,-11 8 64 0,11-8 128 0,-10 10 0 16,10-10-144-16,0 0 144 0,0 0 0 0,-14 7 0 15,14-7 0-15,-11 7 0 0,11-7 0 0,0 0 0 16,0 0 0-16,-10 11 0 0,10-11 0 0,-8 8-176 16,8-8 48-16,-17 10 0 0,3-3 128 0,2 0 0 0,-2 0 0 15,0 0 0-15,0 0 0 0,-3 0 0 16,2-3 0-16,-3 3 0 0,1-3-144 0,-1 3 144 0,-2 0-160 15,0 0 160-15,-1 0 0 0,0 0 0 16,3-3 0-16,-5 3 0 0,0 0 0 0,-3 0 0 0,1-3-144 0,-3 3 144 0,3 0 0 0,-1 0-128 16,-2 0 128-16,3 0 0 0,-3 0-128 0,-1-3 128 31,-2 0-128-31,-1 2 128 0,-4 0 0 0,0-1 0 16,-3-2 0-16,0 1-128 0,-3-4 128 0,1 0 0 0,2 0 0 0,0-6 128 15,0-2-128-15,-1 1 0 0,5-4 0 0,-1-2-128 0,1-2 128 16,0-2 0-16,1-2 128 0,0-2-128 15,2-1 128-15,2-2-128 0,0-1 160 0,3 3-160 16,2-3 0-16,0 1 0 0,4 2 0 0,3-4 0 16,4 1 176-16,0 2-176 0,4 0 192 0,2 2-192 15,1 1 208-15,1 1-64 0,5 1-16 0,-2 2 0 16,6 2 0-16,-3 1-128 0,3 2 192 0,-2 1-64 0,-1 10-128 0,7-11 0 16,3 1 0-16,-10 10 0 0,7-7 0 0,-7 7 0 15,8-8 0-15,2 1 0 0,-10 7 0 0,11-7 0 16,-4 0 0-16,-7 7 0 0,0 0-176 0,7-6 176 0,-7 6-128 0,0 0 128 15,11-4 0-15,-11 4 0 0,11-1 0 0,-11 1 0 16,10 4 0-16,-10-4 0 0,0 0 0 0,0 0 0 31,0 0 0-31,4 10 0 0,-4-10 0 0,-2 11 0 0,2-11 0 0,-6 13-128 16,0-4 128-16,-1 1 0 0,-1-3-176 16,1 0 176-16,-4-3-208 0,1 0 80 0,10-4 128 0,0 0-128 15,-14 5 128-15,3-3-128 0,0 1 128 0,11-3 0 16,0 0 0-16,-11 0 0 0,11 0 0 0,0 0 0 15,-10-3 0-15,10 3 0 0,0 0 0 0,0 0 128 0,0 0-128 16,0 0 0-16,-11-2 0 0,11 2 128 0,0 0-128 0,0 0 0 16,0 0 0-16,0 0 0 0,0 0 0 0,0 0 128 15,0 0-128-15,-11-2 0 0,11 2 0 0,0 0 0 16,0 0 0-16,-13 0 0 0,13 0 0 0,-11 0 0 16,11 0 0-16,0 0 0 0,0 0 0 0,-14 4-128 15,14-4 128-15,-14 9-160 16,2-2 160-16,2 0-160 0,-1 2 160 0,0-2 0 0,-2 2 0 0,-1-1 0 15,-1 0 0-15,-3-1 0 0,4 0 0 0,-5 0 0 16,-1 0 0-16,-6 0 0 0,1-3 0 0,-7 3 0 0,0-2 0 0,-4-1-160 0,-2-4 160 16,1-2-160-16,-2-2 16 0,0-1 0 0,0-4 0 0,4 0 0 31,-4-5 144-31,3-5-160 0,1-1 160 0,1-6-160 16,-1-1 160-16,-1-4 0 0,-2 0 0 0,5-2 128 15,-2-2-128-15,3-1 0 0,3-2 0 0,4 6 0 16,0 3 0-16,1-1 176 0,9 3-176 0,1-3 192 0,3 2 0 0,4 1 0 15,4-1 0-15,6 1 0 16,-2-3 64-16,6 0 0 0,7 1 16 0,4-6 0 16,3-1-80-16,8-3-32 0,6-3 0 0,4 2 0 0,3 1-160 0,1 0 192 15,3 2-192-15,-3 5 192 0,3-2-192 0,0 1 160 16,4-3-160-16,1 4 160 0,3 4-160 0,2-1 0 16,1 4 0-16,-3 1 128 0,-1-1-128 0,-7 3 128 0,-2 4-128 0,-8 1 128 15,-1 0-128-15,-3 5 128 16,-4 1-128-16,-3 1 128 0,0 3-128 0,-3 0 0 0,-4 3 0 15,-1 1 0-15,-3 0-128 0,-3 2 128 0,-3 1 0 0,-8 0 0 16,0 0 0-16,0 0-144 0,0 0 144 0,0 0 0 16,0 0-240-16,0 0 64 0,0 0 16 0,0 0 0 15,0 0-32-15,-12 1 0 0,-1 1 0 0,-1-2 0 16,2-2 192-16,-2 1 0 16,0-2 0-16,0 0 0 0,3-1 0 0,0 0 0 0,-3 0 0 15,3-3-128-15,1 1 128 0,-1 1 0 0,0-1 0 0,1 2 0 16,3-6 0-16,7 10 0 0,-14-7 0 0,5 0 0 15,3 2 0-15,6 5 0 0,-10-7 0 0,10 7 0 16,-7-7 0-16,7 7-160 0,0 0 160 0,0 0 0 0,0 0 0 0,0 0 0 16,-2-7 0-16,2 7 0 15,0 0 0-15,0 0 0 0,0 0 0 0,0 0 0 0,0 0 0 0,0 0 0 16,0 0 0-16,0 0 0 0,0 0 0 0,0 0 0 16,0 0 0-16,0 0 144 0,0 0-144 0,0 0 0 15,0 0 0-15,0 0 0 0,0 0 0 0,0 0 0 16,0 0 0-16,0 0 0 0,0 0-160 0,0 0 160 15,0 0 0-15,0 0-144 0,0 0 144 0,-5 14 0 16,5-14 0-16,0 0 0 0,-4 11 0 0,4-11 0 0,0 0-128 0,-5 14 128 16,5-14 0-16,-7 11 0 0,7-11 0 0,-7 11 0 31,7-11 0-31,-9 11 0 0,0-1 0 0,0-3 0 0,9-7 0 0,-14 8 0 16,3 2 0-16,-3-6 0 0,0 2 0 0,-2-5-160 15,0 2 160-15,-4-7 0 0,1 1-128 0,-4-4 128 0,-5-4 0 0,-1 0 0 0,1-3 0 0,-1-4 0 16,0-3 0-16,-3-3 0 15,0-1 0-15,-1-2 0 0,3 0 0 0,-2-6 0 16,2 1 176-16,1-4-176 16,-1-1 192-16,-3-1-192 0,4 0 176 0,-3-1-176 15,3-1 160-15,1-6-160 0,3 0 240 0,1-3-48 0,2-1-16 0,1-2 0 16,6-3-48-16,2-7-128 0,2-2 192 0,7-7-64 16,0-7 0-16,5-1 0 0,5-4 0 0,1-2 0 15,5-7-128-15,5-1 0 0,4-6 0 0,4 1 0 0,4 4-128 0,6 0 128 16,1 2-160-16,3 0 160 0,-3 2 0 0,6 2 0 15,-1 8-128-15,0 2 128 0,3 3 0 0,-1 4 0 16,7 0-160-16,0 4 160 0,2 3 0 0,-2 3 0 16,0 4 0-16,-4 6 0 0,-7 5 0 0,0 7 0 15,-1 3 0-15,-5 4 128 0,-1 4-128 0,-1 3 0 16,4 1 0-16,-3 5 0 16,0 5-192-16,0 3 192 0,0 4-192 0,-4 1 192 15,-1 5 0-15,-4 1 0 0,-2 0 0 0,-5 4 0 16,-3 0-128-16,-3 2 128 0,1 1-160 0,-11-7 160 15,3 8-144-15,-3-8 144 0,0 14-128 0,-3 0 128 0,-1-3-240 0,-6 3 48 16,3-4 0-16,-4 1 0 0,-3 2 192 0,3-1 0 16,-7 1 0-16,0-1-144 0,1-1 144 0,1 3 0 15,0 2 0-15,2 0 0 0,0-2 0 0,3 2 128 0,-4 0-128 0,5-2 128 16,-1 2-128-16,0-1 0 0,-2 0 128 0,2 1-128 16,3-3 0-1,1 3 144-15,0-2-144 0,0 0 0 0,0-3 0 0,3 0 0 0,-2 2 0 0,6-13 0 0,0 0 0 0,-4 11 160 31,4-11-160-31,0 0 128 0,0 0-128 0,0 0 0 0,-7 11 0 0,7-11 128 16,0 0 16-16,0 0 0 16,0 0 0-16,0 0 0 0,0 0-144 0,0 0 0 15,0 0 0-15,0 0 0 0,0 0 0 0,0 0 0 0,0 0 0 0,-8 3 0 16,8-3 128-16,0 0-128 0,0 0 0 0,0 0 128 16,0 0-128-16,-10-6 0 0,3-1 0 0,7 7 0 15,-7-7 128-15,7 7-128 0,-4-5 0 0,4 5 128 16,-4-10-128-16,4 10 0 0,-3-9 0 0,3 9 0 15,0-7 0-15,0 7 0 0,3-9 0 0,-3 9 0 16,1-7 0-16,-1 7 160 0,4-11-160 0,-4 11 160 0,6-7-160 0,1 0 0 16,-7 7 0-16,4-7 0 15,-4 7 0-15,7-7 0 0,-7 7 0 0,0 0 0 16,4-7 0-16,-4 7 0 0,6-7 0 0,-6 7 0 0,0 0 0 0,0 0 0 16,0 0 0-16,0 0 0 0,0 0 0 0,0 0 0 15,0 0 0-15,0 0 0 0,4-7 0 0,-4 7 0 0,0 0 0 0,0 0 0 16,0 0 0-16,0 0 0 0,0 0 0 0,0 0 0 15,0 0 0-15,0 0 0 0,0 0 0 0,0 0 0 16,8-7 0-16,-8 7 0 0,0 0 0 0,0 0 0 16,0 0 0-16,0 0 0 0,0 0 0 0,0 0 0 15,0 0 0-15,0 0 0 0,0 0 0 0,0 0 0 16,3-9-144-16,-3 9 144 16,0 0 0-16,0 0 0 0,0 0 0 0,0 0 0 15,0 0 0-15,0 0 0 0,0 0 0 0,0 0 0 16,0 0 0-16,0 0 0 0,0 0 0 0,0 0 0 15,0 0 0-15,0 0 0 0,0 0 0 0,0 0 0 16,0 0 0-16,0 0 0 0,0 0 0 0,0 0 0 16,10 9 0-16,-10-9 0 0,0 0 0 0,11 10 0 15,-11-10 0-15,0 0 0 0,11 8 0 0,-11-8 0 0,10 8 0 0,-10-8 0 16,7 11 0-16,1-4 0 0,-8-7 0 0,10 12 0 16,-2-1 0-16,-1-2 0 0,3 0 0 0,1 1 0 15,3-2 0-15,0 3 0 16,5 3 0-16,5 3 0 0,3 1 0 0,0 3 0 0,4 1 0 0,-2 3 0 0,6 0 0 0,-1 0 0 15,1 0 0-15,-2 1 0 0,2-3 0 0,4 1 0 16,-4 0 0-16,8-1 0 16,7-2 0-16,3-1 0 0,4-4 0 0,2-2 0 15,-1 0 0-15,0-3 0 0,-7-2 0 0,1-2 0 16,-2-2 0-16,1-7 0 0,8-3 0 0,2-9 0 0,-1-4 0 0,-3-7 0 0,-2-5 0 0,-5-2 0 16,-4-5 0-16,-4-4 0 0,-5-7-144 0,-2 1 144 15,-3-5-176-15,-1 1 176 0,-2-7-192 0,1 5 192 16,0 1 0-16,-5 1 0 15,-2 3 0-15,-5 3 0 0,0 3 0 0,-4 3 0 16,-3 0 0-16,-1 4 0 0,-3 2 0 0,0 1 0 16,-3 2 0-16,-1 4 144 0,1 1-144 0,-4 3 192 0,4 4-192 0,-1-1 192 31,-3 5-192-31,3 1 0 0,1 1 0 0,-4 12 0 16,0 0 0-16,0 0 0 0,0 0 0 0,0 0 0 0,0 0 0 0,0 0 0 15,0 0 0-15,0 0 0 0,0 0 0 0,0 0-176 0,0 0 176 0,-7 12-128 16,3-1 128-16,4-11 0 0,-7 14 0 0,-4 0 0 0,1-1 0 0,-1 0 0 15,-1 0 0 1,0 0-128-16,1-1 128 0,0-3 0 16,-1 4 0-16,0-1 0 0,4 0 0 0,-2 0-128 0,1 2 128 0,-2-1-128 15,2-1 128-15,2 1 0 0,-3-1 0 0,4 1 0 16,-1 1 0-16,0-3 0 0,-2 3 128 0,4-3-128 16,5-11 0-16,-4 14 0 0,-1-3 0 0,3-1 0 15,2-10 0-15,0 11 0 0,0 0 128 0,0-11-128 16,0 11 0-16,-3 0 0 15,6 1 0-15,-3-12 0 0,0 12 0 0,2-1 0 0,0 0 0 16,1 1 0-16,1 0 0 0,-2 2 0 0,1 1 0 0,-1 1 0 16,3 0 0-16,-3 5 0 0,5-1 0 0,0 4 0 15,4-1 0-15,-2 4 0 0,3-2 0 0,-1 4 0 16,3 3 0-16,5 3 0 0,-1 1 0 0,7 2 0 16,0-2 0-16,3-1-160 0,4-2 160 0,0 2 0 15,1-3 0-15,5 0 0 0,1 2 0 0,-3-1 0 16,0 1 0-16,6 1 0 0,1-3 0 0,8-5 0 0,9 0 0 0,1 1 0 0,6 0 0 0,-3 1 0 15,0-4 0 1,-3 0 0-16,-1-1 0 0,5-2 144 16,3-1-144-16,4-3 0 0,5-2 0 0,-6-4 128 0,-5-6-128 0,-6-4 0 0,-7-4 0 0,-3-7 0 15,3-7 0-15,1-7-176 0,3-6 176 0,-1-9-192 16,-2-2 48-16,-3-10 0 16,-3-7 0-16,-4-1 0 0,-5 3 0 0,-3 0 0 0,-4 2 0 15,-3 3 0-15,-1 0 144 16,0 0 176-16,1 1-48 0,0 3 0 0,-2 3-128 0,-2-3 128 15,2 3-128-15,-4 2 128 0,-5 2-128 0,-4 4 192 0,4 3-192 16,-6 3 192-16,-3 3-192 0,-2 3 192 0,0 1-192 0,-3 4 192 0,1 1-192 0,-5 3 0 16,2 0 144-16,-2 3-144 0,0 1 0 0,0 10 0 31,0 0 0-31,0 0 0 0,0 0 0 0,0 0 0 16,0 0 0-16,0 0 0 0,0 0-128 0,0 0 128 0,0 0-128 0,-2 13 128 15,-3-2 0-15,5 3 0 16,5 1 0-16,-1 3 0 0,1 2 0 0,0 2 0 0,2-1 0 15,-1 0 0-15,1 6 0 0,0 0 0 0,-1-1 0 0,0 1 0 16,1-2 0-16,-3 1 0 0,0-4 0 0,-1-1 0 0,-1-3 0 0,0-1 0 16,1-6 0-16,-3 3 0 0,0-14 0 15,0 11-128-15,0-11 128 0,-3 14 0 16,1-3 0-16,2-11-128 0,0 11 128 0,0-11 0 16,-6 11 0-16,6-11 0 0,-6 13 0 0,6-13 0 15,0 0 0-15,-7 8 0 0,7-8 0 0,0 0 0 16,-8 10 0-16,8-10 0 0,0 0 0 0,0 0 0 15,0 0 0-15,0 0 0 0,0 0 0 0,0 0 0 16,0 0 0-16,0 0 0 0,0 0 0 0,0 0 0 0,0 0 0 0,0 0 0 16,0 0 0-16,0 0 128 0,0 0-128 0,0 0 0 15,0 0 0-15,0 0 0 0,0 0 0 0,0 0 0 0,8 3 0 0,-8-3 0 16,10 4 0-16,-10-4 0 0,9 0 0 0,0 0 0 16,1 0 144-16,-10 0-144 0,11 4 192 0,-3-4-192 31,2 0 0-31,-10 0 0 0,11 3 0 0,-1 1 0 0,-2-3 0 0,-8-1 0 0,13 6 0 15,-13-6 0-15,0 0 0 0,8 4 0 0,2 2 0 0,-10-6 0 16,11 4 0-16,-11-4-144 16,7 8 144-16,-7-8 0 0,0 0 0 0,0 0 0 0,0 0 0 0,0 0-128 15,-4 11 128-15,-2-1-128 0,6-10 128 0,-15 14-128 16,-6-4 128-16,-8 1 0 0,-6 0 0 0,-7-1-128 16,-8 2 128-16,-5 2 0 0,-2 0 0 0,-3 3 0 0,2-2 0 0,-2 4-160 15,-4-1 160-15,0 1-160 0,-7 3 160 0,-1-1 0 16,4 4 0-16,4 1 0 15,4-1 0-15,6 4 0 0,3 2 0 0,0 2-128 16,-1 3-16-16,1 3 0 0,1 3 0 16,2 1 0-16,2 1 144 0,4 4 0 0,9 5-144 0,1 4 144 15,7 1 0-15,1 6 0 0,9 0 0 0,1 4 128 16,3-1-128-16,5 3 0 0,5-1 0 0,1 5 0 16,2-1 0-16,7 1 0 0,5 1 0 0,0-3 192 15,5-1-192-15,8-1 0 0,5-4 0 0,0-5 128 0,4-5 32 0,0-9 0 16,-1-5 0-16,1-10 0 15,-1-4 32-15,-3-6 16 0,-2-8 0 0,-1-7 0 16,3-4-208-16,3-5 128 0,-3-5-128 0,10-1 0 0,2-2 0 0,8-2-128 16,5-2-16-16,-3 0 0 0,4 0 144 0,-4 0 0 15,-3 3 160-15,0 0-160 0,-8 4 224 0,3 0-48 16,-6 1-16-16,5 1 0 0,2 2-32 0,2-1-128 16,-4-2 192-16,-3 2-64 0,-3 0-128 0,-6 1 0 15,-2 0 0-15,-6 2 0 16,-4 1 0-16,-7-3 0 0,-3 2 0 0,-4-2 0 0,-7 3 0 15,0 0 0-15,0 0 0 0,0 0 0 0,-6-10-176 0,6 10-16 0,-11-8 0 0,3 1 0 16,-6 0 192-16,14 7 0 0,-14-5 0 0,-4 3 0 16,4-1 0-16,-3 3 0 0,4 3 0 0,-1-1-128 15,2 3 128-15,-1-1 0 0,2 6 128 0,1-3-128 16,-1 1 0-16,4 3 0 0,0 2 0 0,0 1 0 0,0 0 0 16,0 1 176-16,3 0-176 0,-1 2 192 0,1-3-192 0,-1 1 0 15,1-2 0-15,-3-1 128 0,0 1-128 16,0-2 0-16,0-1 0 0,0-2 0 0,7-8 0 0,-9 11 0 15,2-1-160-15,7-10 160 0,-9 7 0 0,-1 1 0 16,10-8 0-16,-8 10 160 16,-2-3-160-16,10-7 0 0,-8 7 0 0,8-7 0 15,-13 7 0-15,5 1 0 16,8-8 0-16,-11 10 0 0,11-10 0 0,-13 8 0 0,5 2 0 0,-2-3 0 16,10-7-192-16,-14 7 192 0,2-3-160 0,-2-4 160 0,-4 0-192 0,0-2 192 15,-3-4-208-15,0-4 80 16,3-1 128-16,-3-7-208 0,-2-3 80 0,-2-4 128 0,2-3-160 15,-5-4 160-15,3-3 0 0,0-2-144 0,2-2 144 0,2-2-128 16,-1-2 128-16,1 2-128 16,3 0 128-16,1-3 128 0,3 1-128 0,2-3 176 0,2-3-48 0,-1 2 0 15,0-3 0-15,1 0 0 0,0-6-128 0,2 2 160 16,1-4-160-16,3 3 160 16,1-2-160-16,3-2 0 0,0-5 0 0,3-3 128 15,1-1-128-15,3-3 0 0,1 2 0 0,5 2 0 0,-1-1 0 0,5-1 0 0,-3-4 0 16,7-2 0-16,-2-7-160 0,7 1 160 0,1 1-208 0,1 2 80 15,0 2 128-15,3-1-192 0,2 0 192 16,-2 1-192-16,-3-1 192 0,2 9 0 0,0 8 0 0,-1 8 0 16,2 6 0-16,-5 2 128 0,5 6-128 0,-5 3 0 15,5 7 144-15,-4 7-144 16,0 6 192-16,1 7-192 0,0 5 160 0,4 7-160 16,0 6 128-16,-2 2-128 0,-1 8 128 0,1-2-128 0,-3 4 128 0,-3 2-128 0,-3 1 192 0,-2 0-64 15,-1-3 0-15,-1 3 0 0,-3 1-128 0,0 0 192 16,-3-1-192-16,-4-1 192 0,0 0-192 0,-3-4 0 31,-4 3 0-31,0-2 0 0,0-6 0 0,-3-1 0 16,3-14 0-16,-4 12 0 0,-3 0-192 0,7-12 192 0,0 0-192 0,-8 7 192 0,8-7-240 0,0 0 80 15,-14 1 16-15,14-1 0 0,-14 0 144 0,14 0 0 0,0 0 0 16,-11-4 0-16,1-3 0 0,10 7 0 0,-11-7 0 0,11 7 0 16,-10-7 0-16,10 7 0 0,-8-8 0 0,8 8 0 15,-11-7 0-15,4 0 0 0,7 7 0 0,-13-7 0 16,2-5 0-16,3 3 0 0,-5-1 0 0,0 2-192 15,1-4-96-15,1 3-32 0,-5 0 0 0,4-3 0 32,-1 1 64-32,4 2 0 0,-3-2 0 0,1 1 0 0,2 3 256 0,-1-2 0 15,3 0 0-15,1 2 0 0,-1 2 0 0,7 5 0 16,-10-6 0-16,4-1 0 0,6 7 0 0,0 0 272 16,0 0-48-16,-5-7-16 0,5 7-208 15,0 0 0-15,0 0 0 0,-2-7 0 0,2 7 0 16,0 0 176-16,0-10-176 0,0 10 160 0,2-8-160 0,0-2 160 15,-2 10-160-15,5-9 160 0,2 3-160 0,-7 6-144 0,9-11 144 0,-2 4-208 16,2 0 208-16,-2 1 0 0,0 2 0 0,-7 4 160 16,7-8-160-16,0 2 0 0,-7 6 0 0,9-4 0 0,-2 0 0 0,-7 4 0 15,0 0 128-15,0 0-128 0,7-3 0 0,-7 3 0 32,0 0 0-32,0 0 0 0,0 0 0 0,0 0 0 15,0 0 0-15,0 0 0 0,0 0 0 0,0 0 0 0,0 0 0 0,0 0 0 16,0 0-160-16,-5 11 160 0,5-11-208 0,0 0 80 15,0 0 128-15,0 0 0 0,0 0 128 0,-12 7-128 0,12-7 0 0,0 0 0 16,0 0 0-16,-6-7 0 0,1-1 0 0,3-2 0 16,2-4 0-16,2 0 0 0,3-1 144 0,6-3-144 15,1-3 192 1,1-3-192-16,6 1 128 0,-1-1-128 0,7-5 0 0,-3-4 0 16,5-1 128-16,-1-3-128 0,5 1 0 0,1-1 0 15,4-4 0-15,0-1 0 0,10-5 0 0,5-2 0 16,8-4 0-16,3-1-192 0,6-2 48 0,-2 2 16 0,-2-3 128 0,1-1 0 0,6 5 0 15,7 3-128-15,7 3 128 0,5 1 176 0,-1 3-48 0,-3 1 0 32,2 3-128-32,1 3 160 0,12 1-160 0,-2 6 160 15,-6 3-160-15,-6 6 0 0,-2 6 0 0,4 2 0 16,3 5 0-16,-3 5 0 0,-7 4 128 0,-8 7-128 0,-6 5 144 16,-3 3-144-16,-8 1 160 0,-4 4-160 15,-2 6 128-15,-5 7-128 0,0 1 0 0,-9 4 144 0,-3 2-144 0,-6 4 0 16,-3 0 0-16,-7 1 0 0,1 6 0 0,-5 0 0 15,-7-2 0-15,-1 2 0 0,-6-3-144 0,0 0 144 16,-5-4 0-16,-1-3 0 0,-1-1-176 0,0-6 176 16,0-1-160-16,0 1 160 0,0-4 0 0,1-2-144 15,1-3 144-15,3-1 0 0,-3-6 0 0,-2-7 0 0,7-13 0 0,-11 0-16320 16,-5-11-3152-16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7:26:28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11026 9693 8287 0,'0'0'368'0,"0"0"80"0,-12-2-448 0,12 2 0 0,-11-3 0 0,11 3 0 16,-11 0 2864-16,11 0 480 0,-14 0 112 0</inkml:trace>
  <inkml:trace contextRef="#ctx0" brushRef="#br0" timeOffset="1111.58">10902 9848 5407 0,'0'0'480'0,"0"0"-480"0,-11-1 0 0,0-2 0 15,11 3 3456-15,-14-7 608 0,3 3 112 0,1-3 32 0,0 1-2688 0,2-1-544 0,1-1-96 0,0 1-32 0,7 7-528 16,-10-7-128-16,10 7 0 0,-5-8-16 0,2 1 192 0,3 7 32 16,0 0 16-16,0 0 0 0,0-12 736 0,0 12 160 31,0 0 32-31,0 0 0 0,0 0 96 0,4-8 32 0,-4 8 0 16,0 0 0-16,0 0-576 0,0 0-96 0,0 0-32 0,0 0 0 15,3-11-512-15,-3 11-96 0,0 0-32 0,0 0 0 16,0 0-128-16,0 0 0 0,0 0-192 0,-10-4 192 15,10 4 0-15,-11-7 0 0,4 4 0 0,-4 2 0 16,1-5 0-16,2 5 0 0,1-4 0 0,-4 3 0 0,1-5 0 16,-1 2 0-16,4 1 0 0,-4 2 192 0,1-4-192 0,-1 0 192 15,0 1-192-15,1 1 192 0,-4-5-192 0,0 2 0 16,3 0 0-16,0 0 0 0,1 0 0 0,-1 3-176 16,0-3 176-16,-1 2-192 0,1 0 192 0,2 3 0 0,-3-3 0 15,1 3 0-15,11 2 0 0,-14-2 144 0,2-2-16 0,1 4-128 16,-1 4 0-16,12-4 0 0,-11 2 0 0,-3 0 0 15,14-2 0-15,-15 7 0 0,2 0 0 0,2 0-192 16,11-7 192-16,-14 9-192 0,14-9 192 0,-11 12-192 31,0-1 192-31,1 1 0 0,10-12 0 0,-8 11 0 0,1 0 0 16,0 1 0-16,7-12 0 0,-4 14 0 0,1 2-160 16,0-1-96-16,3-2 0 0,3 2-16 0,-2 2 16 0,2-2 16 15,1 3 0-15,2 2 0 0,-2 2 240 0,3-1 0 16,-4-2 144-16,1 1-144 0,0-2 0 0,-1-3 0 0,-2 2 0 0,2-3 0 15,-3-2 0-15,0 2 0 0,-3-2 0 0,3-12 0 16,-4 12 0-16,0-1 128 0,0 0-128 0,-2-1 0 16,6-10 0-16,-7 7 0 0,0 2 0 0,0 0 0 15,2-2 0-15,-2 2 0 0,0 0 0 0,0 0 0 16,-3-2 0-16,10-7-128 0,-7 11 128 0,0-1-208 16,7-10 208-16,-7 9 0 0,7-9 0 0,-5 11 0 0,2-1 0 0,3-10 0 15,-4 13 192-15,-2-2-192 0,6-11 192 0,0 0-192 16,-1 12 192-16,1-12-192 15,-3 12 256-15,3-12-48 0,0 0-16 0,-4 9 0 0,4-9-192 0,-3 12 0 32,3-12 0-32,-3 11-160 0,3-11 160 0,0 0 0 0,3 11 0 0,-3-11 0 15,0 11 0-15,0-11 0 0,4 10 128 0,-4-10-128 16,7 10 128-16,3-4-128 0,-2 0 160 0,2 1-160 16,0 0 128-16,1 0-128 0,0 0 0 0,-1 0 0 15,2-3 176-15,1 2-176 0,0-2 192 0,-1 3-192 0,2-4 0 16,-1 1 0-16,-1 3 0 0,-4-3 0 0,6-1 0 0,0 1 0 0,-3 0 0 0,3-1-192 31,-4 0 320-31,1-2 80 0,-11-1 16 0,14 4 0 16,-1-1 48-16,-3 1 16 0,-10-4 0 0,14 6 0 0,-1-2-288 0,-13-4 0 0,12 3 0 0,2 1 0 15,-3 3 0-15,-11-7 0 0,14 1 0 0,0 2-144 16,-3 0 144-16,3-3 0 0,-3-3 0 0,-11 3 128 16,10-3-128-16,1 2 0 0,3-5 0 0,-3 2 0 15,3 0 0-15,0 0 176 0,-3-2-176 0,4 2 192 31,-1-3-192-31,0 3 192 0,-3-3-192 0,3 0 192 0,0 0 192 0,-3 0 32 0,3-1 16 0,0 1 0 16,-3-3 16-16,3-1 0 16,-3 0 0-16,1 1 0 0,-1-1-128 0,1 1-32 15,-3-1 0-15,0 2 0 0,-2 2-160 0,0-2-128 16,0-2 144-16,-3-1-144 0,1 3 0 0,-3-3 0 16,3 0 0-16,-1-1 0 0,-1 1 0 0,-1-1 0 15,3-3 0-15,-5 0 0 0,0 2 256 0,0-2 0 0,-3-3 0 0,-1 1 0 16,-1-4-96-16,1 1-16 0,1-4 0 0,-4 0 0 15,0 1-144-15,-4-1 0 0,0-1 0 0,1-1 0 16,-1 2-192-16,-3 3 192 0,3 1-160 0,-3 3 160 16,0 0-176-16,-1 1 176 0,2 4-192 0,-2 4 192 15,1-1-992-15,-3 4-96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7:36:48.9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17966 8576 15599 0,'0'0'1392'0,"0"0"-1120"0,0 0-272 0,-7-7 0 15,0 0 2688-15,7 7 464 0,0 0 112 0,0 0 0 16,-4-9-2224-16,4 9-448 0,0 0-80 0,-7-7-32 16,7 7-2288-16,0 0-464 15</inkml:trace>
  <inkml:trace contextRef="#ctx0" brushRef="#br0" timeOffset="11772.91">18080 8393 47567 0,'11'-10'2112'0,"-11"10"432"0,0 0-2032 0,0 0-512 0,0 0 0 0,-7-10 0 0,-1 5 224 0,-6 2-48 16,2 0-16-16,-1 3 0 0,0 3-160 0,1 1-192 31,-2 0 32-31,3-2 16 16,-3-4-1088-16,3 1-224 0,4-6-32 0,0 0-16 15,0-3 320-15,4-1 64 0,-1-3 16 0,0-1 0 0,1-3 1328 0,-1 0 272 0,-3 0 48 0,0 1 16 16,-3-4 336-16,-1 0 80 16,-6-1 16-16,-2-1 0 0,-2-2-400 0,-3 2-80 15,-5-1 0-15,-3-1-16 0,0-2-304 0,-5 7-64 0,-6-1-128 0,-3 2 192 16,-7 4-192-16,0-3-208 0,6 1 32 0,-3-1 16 0,4 1 160 0,0 2 0 15,-3 1 0-15,-3 0 128 0,-1-1-128 0,-7 4 0 16,-1 1 0-16,-3 3-128 0,3 0 128 0,2 0-160 0,5 0 160 16,-1 0-160-16,2-1 160 15,-4 5-208-15,-3 0 80 0,-1 3 128 0,1 3 0 0,0 0 0 16,3-2 0-16,2 2 0 0,2-3-160 0,3 3 160 0,1 1 0 0,-2-1-144 31,-2 1-16-31,-4 3 0 0,-5 0 0 0,2 0 0 16,1 0 160-16,1 1 144 0,1 2-16 0,0-3-128 15,4 1 0-15,-1 3 0 0,-3 2-160 0,-1 1 160 0,5 1 0 0,-2-1 0 0,4 0 0 16,4-1 0-16,4-1 0 16,4-1 0-16,0-4 0 0,1 0 0 0,5-3 0 0,-2 3 0 15,6-4 144-15,-3 3-16 0,-1 1-128 0,1-2-160 16,2 2 160-16,-1-3-208 0,3 1 208 0,0 0 0 16,0 2 0-16,3 2 0 0,0-2 0 0,0 0 0 0,3-3 0 0,1 1 0 15,0 1 0-15,0 1 0 0,-1-2 0 0,1 1 0 0,-1 0 0 0,-2 0 0 16,2 1 0-16,-4 0 0 0,6 0 0 0,-6 2 0 15,-3 1 0-15,1 1 0 0,-4-4 0 0,-3 1 0 16,2 2 0-16,-2-3 0 16,3 0 0-16,-3 0 0 0,6 0 0 0,-3 0 0 0,3-3 192 0,-2-1-64 15,2-2 0-15,1-1-128 0,1-1 144 0,2-1-144 32,1 1 0-32,2-2 144 0,-2 2-16 0,2-1-128 0,-3 1 192 15,1 1-64-15,2 0-128 0,-3 1 160 16,4 1-160-16,-1 2 160 0,-2-4 0 0,2 3 0 0,1 1 0 15,-1-3 0-15,1 2-160 0,0 0 0 0,-2-2-192 0,5 2 192 16,2-3 0-16,-3-3 0 0,1 3 0 0,0-1 0 16,1-5 0-16,-1 2 0 0,0 0 0 0,0-2 128 15,1 1 0-15,2-1-128 0,1 0 192 0,0 1-64 16,-1 1-128-16,1-3 0 0,-3 3 0 0,2 1 0 0,1-1 0 0,-4-1 0 16,1 5 160-16,-1 0-160 0,1 2 0 0,-1 1 0 15,-1 1 0-15,2 0 0 0,-1 0 0 0,1 2 0 16,2-3 0-16,1 1 0 0,0-3 0 0,3 2 0 15,-5 4 0-15,2-4 0 0,5-6 0 0,-5 3 0 0,0 0-128 0,1-3 128 16,3 2 0-16,-4-2 0 0,3 0 0 0,-3 2 0 16,-1-2 0-16,1-1 0 0,0 0 192 0,-3 1-192 15,2-1 160-15,-2 1-160 0,-1 0 128 0,3 2-128 16,-2-4 0-16,2 4 0 0,-3 0 0 0,-3-2 0 16,0 3 0-16,0 0-176 15,0 3 16-15,-1-2 0 0,-1 2 160 0,3 1 0 0,-6 2 0 0,3-2 0 0,0 0 0 0,1 0 0 31,-2 2 160-31,2-4-160 0,1 3 0 0,0-1 0 16,0-1 0-16,1 1 0 0,0-3 0 0,-1 1 0 16,-1-1 0-16,1 2 0 0,-3-3 0 0,2 0 0 0,1 0 0 0,3 1-160 15,0 1 160-15,-3 2 0 0,-2-4 0 0,-2 3 128 16,2 1-128-16,0-3 0 0,-2 2 0 0,0 1-128 16,0-1 128-16,1 1 0 0,2-1 0 0,-3 1 0 15,4 0 0-15,0-1 0 0,0 0 0 0,3-2 0 16,3 2 0-16,-5-3 0 0,5 0 0 0,-3 0 0 0,1 0 0 0,2-3 128 15,-3 2-128 1,1 1 176-16,2-3-176 0,-2 2 0 0,3-2 0 0,-1 3 0 0,-2 0 0 0,-1 0 192 16,0-3-32-16,0 2 0 15,-5 1-160-15,2 1 0 0,0 2 0 0,-1 0 0 0,-2 1 0 0,2-3 0 0,-3 2 0 16,1 0 0-16,2-2 0 0,1 2 0 0,-1-2 0 0,-3 2 0 16,4 0 0-16,-3-2 0 0,5 2 0 0,-2 0 0 15,0-3 0-15,-2 0 0 0,3 1 0 0,1 1 0 16,0-1 0-16,-1 2 0 0,2-3 0 0,-3 0 0 31,-2 0 0-31,0 0 0 0,-5 0 128 0,1 1-128 0,-3 2 0 0,1-3 0 16,-3 0 0-16,-3 3 0 0,6-3 0 0,-3 0 0 15,0 0 0-15,-3 0 0 0,1-3 0 0,0 0 0 16,-1 2 0-16,1-5 0 0,2-2 0 0,-3 1 0 16,0-4 0-16,-1 0 0 0,-3-3 0 0,0 0 0 0,0 3 0 0,3-3 0 15,0 0 160-15,4-4-160 0,0 1 192 0,1 2-192 16,4 1 144-16,2 0-144 0,-3-3 0 0,6 4 144 15,-3-3-144-15,4 2 128 0,3-2-128 0,1 2 128 16,-1 3 16-16,0-1 0 0,0 1 0 0,0-2 0 16,4 1-144-16,-3-2 0 15,3 0 0-15,0 1 0 0,2-1 0 0,-2 0 192 0,3-4-64 16,1 1 0-16,0-1-128 0,2 3 0 0,-2-3 0 0,2 1 0 16,1-1 144-16,0-3-144 0,0 3 160 0,0-4-160 15,0 1 192-15,-2 3-48 0,2-3-16 0,0 3 0 16,2-3-128-16,1-3 160 0,-1 0-160 0,1 1 160 15,1-2 96-15,-1-1 32 0,2 1 0 0,2 2 0 16,-3-2-288-16,1 0 128 0,4-2-128 0,1 1 0 16,-1-1 0-16,0 2 0 0,0 1 0 0,-2-1 0 0,0-1 144 0,-2-1-144 15,0 1 0-15,0-6 144 16,-3 0-144-16,3 0 128 0,-1-3-128 0,1-1 128 0,0-4-128 0,-1 1 0 16,3-2 0-16,0-3 0 0,3-3 0 0,-3-3 0 15,0-2 0-15,0 1 0 0,2-5 192 0,-2 2-64 16,2-1 0-16,-2 2 0 0,0 0-128 0,3-1 160 15,-1 1-160-15,-2 1 160 0,2 4-32 0,-2-1 0 0,0-1 0 0,-2 0 0 16,2 4-128-16,-2-3 128 0,2 1-128 0,-5 2 128 31,3-2 16-31,-3 0 0 0,1-5 0 0,1 2 0 16,-4-1-144-16,3-1 0 0,-3-1 0 0,0-3 0 16,0 0 0-16,-2-1 0 0,2-2 0 0,2 1 0 15,1-3 0-15,-3 1 0 0,3-2 0 0,-1-1 128 0,0 1-128 0,-2 3 0 16,0 3 0-16,0 0 0 0,3 1 0 0,-3 2 128 15,0 4 0-15,0-2 0 0,0 2-128 0,0 6 192 0,-1-2-192 0,1 0 192 16,3-2-192-16,1 4 0 0,-1 0 0 0,1 3-176 16,0 1 176-16,-1 3 0 0,0-1 0 0,0 2 0 15,1 0 0-15,-1-2 0 0,-3 0 0 0,1 4 0 16,-1 2 0-16,-1-3 0 0,1 1 0 0,-3-3 0 16,2 0 0-16,-2 1 0 0,2 0 0 0,-6 3 0 15,0 0 0-15,-3 4 128 16,2 1-128-16,-6-1 0 0,3 3 0 0,-3 2 0 15,3 0 0-15,-5 5 0 0,3 1-144 0,1 4 144 16,3-3-160-16,0 4 160 0,2 4 0 0,0-3-144 16,3 3 144-16,0 0 0 0,1 2 0 0,2 0 0 0,1 0 0 15,-3 2-128-15,3-1 128 0,7 6 0 0,-8-5 0 0,-2 1 0 16,3-3 0-16,0 2 0 0,7 5 0 0,-11-9 0 0,4 0 0 0,-4 2 0 0,0-4 0 0,1 1 0 31,-1 1 0-31,-3 0 0 0,0-2 0 0,-1 1 0 16,2-1 0-16,-1 0-128 0,-1 1 128 0,-2-1 0 15,2 1 0-15,-6 2 0 0,0-3 0 0,-1 2 0 16,-6 1 0-16,1 4-128 0,-3-3 128 0,0 1-192 0,-4 1 192 0,1 2 0 16,4-3 0-16,-1 1 0 0,3-2 0 0,-2 0 0 15,5 3 0-15,-5-3 0 16,-2-3 0-16,2 0 0 0,4 2 0 0,-3-3 0 0,1 4 0 0,0 0 0 16,-1 0 0-16,-4 3 0 0,2-2 0 0,-2 2 0 0,0 1 0 0,0 2 0 15,0 1 0-15,-3-3 0 0,6 3-144 0,-2 0 144 16,2-1 0-16,-3 1 0 0,3 0-144 0,-3 0 144 15,1-2 0-15,2 1 0 0,-3 1 0 0,2-3 0 16,-2 0 0-16,2 2 0 0,-3 1 0 0,0 0 0 16,-2 0 0-16,3 1 0 15,-1 1 0-15,2 2 0 0,2-3 0 0,1 1 0 16,3-1 0-16,0 2 0 0,0-2 0 0,1 2 0 0,2 0 0 0,-4 1 0 16,4-1 0-16,1 1 0 15,0-1 0-15,3 2-160 0,0 2 160 0,1-1 0 16,2 2 0-16,-2 3 0 0,-1 2 0 0,0-1 0 15,0 1 0-15,0-1 0 0,-3 2 0 0,0 0 0 16,0 3 0-16,0-3 0 0,2 1 0 0,-2 2 0 0,3-2-128 0,-3 2 128 16,3-3 0-16,-1 1 0 0,1 1 0 0,0 0 0 0,4-2 0 0,-4-2 0 0,1 1 0 15,1 1 0 1,0 0 0-16,-2 0 0 0,0 4 0 0,0-2 0 0,4 2 0 0,0-1 0 16,0 1 0-16,-1-3-128 0,2 3 128 0,2 2 0 15,-3-5 0-15,0 3 0 0,2-1 0 0,-1 1 0 0,-1 3 0 16,-1-2 128-16,1 5-128 0,-1-3 0 0,-3 1-128 0,1 1 128 15,-4 0 0-15,3 2 0 16,-3-1 0-16,0 0 0 0,1-1 0 0,2-2 0 0,-3 2 0 16,3-1 0-16,-1 2 0 0,1-3 0 0,2-3 0 15,2-2 0-15,-2 1 0 0,0 3 0 0,-2-2 0 0,4 0 0 16,-3 3 0-16,5-3 0 0,-2 3 0 0,0-3 0 16,0 3 0-16,3 1 0 15,0 0 0-15,-2 2 0 0,8 1 0 16,-5 3 0-16,3 1 0 0,-1-1 0 0,1 0 0 0,0 1 0 15,1 3 0-15,2-4 0 0,0 2 0 0,-2-1 0 0,5 1 0 16,-3 1 0-16,1 1 0 0,0 0 0 16,2 0 0-16,1 0 0 0,-3 0 0 0,3 3 0 15,0 3 0-15,0 2-128 0,0 4 128 0,-3-1 0 0,2 1 0 0,-2 1 0 16,0 1 0-16,2 0 0 0,-6 0 0 0,3-3 0 16,-3-1 0-16,-3 1 0 0,-1 0 0 0,-3-1 0 0,-2-3 0 0,2 2 0 15,-4 0 0 1,2 0 0-16,-3 1 0 0,1-3 0 0,2-5 0 15,2 3 0-15,1-1 0 0,1-1 0 0,3 1 0 0,-1-4 0 16,6-4 0-16,-3 4 0 0,3 0 0 0,1 0 0 16,-1-3 0-16,4-1 0 0,0 2 0 0,0-1 0 15,0 1 0-15,0 0 0 0,2 0 0 0,0 1 0 16,1 0 0-16,-3-3 0 0,1 1 0 0,2 3 128 0,-3 0-128 0,3-4 0 0,1 1 0 16,-1-1 0-1,-3-3 0-15,0 2 0 0,0 0 0 0,0 1-128 0,1-3 128 0,-1 3 0 0,3 2 0 16,-3-3 0-1,2 3 0-15,-1-1 0 0,3 2 0 0,-4-2 0 16,2 2 0-16,0-1 0 0,1 1 0 0,-3 1 0 0,2 4 0 0,0-7 0 16,-2 2 0-16,3-3 0 15,-3 1 0-15,2 3 0 0,0-4 0 0,-2 1 0 16,3-1 0-16,-2 2 0 0,2-5 0 0,0 3 0 0,1-3 0 16,0 0 0-16,-1 3 0 0,1 1 0 0,-1-4 0 0,1 3 0 15,-2 1 0-15,1-1 0 0,-1-3 0 0,3 2 0 0,-3-2 0 0,2 1 0 16,-1-4 0-16,-1 4 0 0,0 1 0 0,1-4 0 15,1 0 0-15,-2-2 0 0,1 2 0 0,-1-3 0 0,3-1 0 16,-3-1 0-16,5-3 0 0,-2-1 0 0,-1-1 0 16,0-2 144-1,-4-11-144-15,5 12 160 0,2 1-160 0,-2-6 0 0,-3 1 0 0,-2-8 0 0,7 11 0 0,-2-1 0 16,2 0 176-16,-3-2-176 0,3 3 0 0,-3 2 0 31,3-5 0-31,0 3 0 0,0 2 0 0,0-2 0 16,3-1 0-16,-5 1 0 0,2 0 0 0,0 0 0 15,0 3 0-15,0-3 144 0,0 0-144 0,0 1 0 0,-3 0 0 0,-1-3 0 0,4 0 0 0,-4 1 0 16,1-2 0-16,-4-8 0 0,3 10 0 0,-3-10 0 16,5 11 0-16,1-4 0 0,-6-7 0 0,7 9 0 15,0-2 0-15,1 2 128 16,2-4-128-16,-3 2 128 0,1-3-128 0,2 1 128 0,1 1-128 0,-1 1 0 16,1 0 0-16,0 0 128 0,3 3-128 0,-3-4 0 15,3 3 0-15,0 1 0 0,-3-3 0 0,3 2 0 16,0 2 128-16,-1 1-128 0,1-4 0 0,-2 2 0 15,-1-2 0-15,0 0 0 0,-1 1 0 0,-1 1 0 16,0-5 0-16,-9-5 0 0,7 7 0 0,-7-7 0 16,9 6 176-16,-9-6-176 15,9 2 0-15,-9-2 0 0,9 9 0 0,-9-9 0 16,10 3 0-16,-10-3 0 0,9 4 0 0,0-1 0 16,-9-3 128-16,9 4-128 0,-9-4 0 0,7 4 144 15,-7-4-144-15,12 4 0 0,-5 2 0 0,-7-6 0 0,8 4 0 16,-8-4 0-16,10 4 0 0,-10-4 0 0,11 6 0 0,-11-6 0 15,7 5 0-15,-7-5 0 0,8 6 0 0,-8-6 0 16,9 7 0-16,-9-7 0 0,0 0 0 0,8 4 0 0,-8-4 0 0,0 0 0 16,7 7 0-16,-7-7 0 0,0 0 0 0,0 0 0 15,0 0 0-15,7 4 0 0,-7-4 0 0,0 0 0 16,0 0 0-16,7 7 0 0,-7-7 0 0,0 0 0 16,7 7 0-16,-7-7 0 0,0 0 0 0,7 7 0 15,-7-7 0-15,0 0 0 0,7 4 0 0,-7-4 0 16,0 0 0-16,0 0 0 15,0 0 0-15,0 0 0 0,0 0 0 0,0 0 0 0,0 0 0 0,0 0 0 0,0 0 0 0,-3 13 0 16,3-13 0-16,0 0 0 0,0 0-176 0,0 0 176 16,0 0-128-16,-11 8 128 0,11-8 0 0,-11 7 0 15,11-7 0-15,-14 3 128 0,14-3-128 0,-14 0 0 16,0-3 0-16,3 3 0 0,11 0 0 0,-14-4 0 0,3 1 0 16,11 3 0-1,-13-4 0-15,2-2 0 0,11 6 0 0,-9-7 0 16,-2-1 0-16,2 0 0 0,2-2 0 0,0 0 128 0,-2 2-128 0,2-5 128 15,0 1-128-15,0-1 128 16,0 2-128-16,0 0 144 0,0-3-144 0,-2 3 160 0,2 0-160 0,0-2 0 16,1 5 0-16,-1-3 0 0,0-1 0 0,0 3 0 15,-3-1 0-15,4 2 0 0,-1-4 0 0,-2 3 0 16,2-3 0-16,0 3 0 0,0-2 0 0,-2-3 0 16,0 2 0-16,-2 1 0 0,-2 0 0 0,1 1 0 0,-2-1 0 0,0-3 0 15,-4 0 0-15,0-4 0 0,0 2 0 0,-3 0 0 16,0-2 0-16,-3 1 0 0,2-1 0 15,-3 3 0-15,-5-5 0 0,3 2 0 0,-3-1 0 0,2-2 0 16,-2 0 0-16,3-4 0 0,-2 0 0 0,5 0 0 16,3-5 0-16,3 3 0 15,3-1 0-15,1-4 0 0,3-2 0 0,4 1 0 0,0-1 128 0,4-2-128 0,3-2 176 0,3-1-48 16,-2-1-128-16,5-3 192 0,2-3-192 0,2 0 176 16,-3-7-176-16,4 3 160 0,-1-5-160 0,1 0 0 15,-4-3 0-15,0-3 0 0,0-2 0 0,-3-5 128 31,0-3-128-31,-1-1 0 0,1-2 144 0,-4-4-144 0,0 0 160 0,0-2-160 16,0-5 0-16,0 0 0 0,0-1 0 0,0-1 0 16,0 2 0-16,0-4 0 0,4 0 0 0,2 0 0 15,0 1 144-15,3 3-144 0,3 3 128 0,1-1-128 16,4 1 0-16,3-4 128 0,1 1-128 0,2-5 0 0,2 5 0 0,0 3 0 16,5 0 128-16,-5 1-128 0,0-1 0 15,0 3 0-15,3-2 0 0,-3 5 0 0,-1 5 0 0,-2 0 0 16,0 4 0-16,-1 2 0 15,0 1 0-15,0 4 0 0,-3 5 0 0,0 2 0 16,0 5 0-16,-1 3 0 0,-2 3 0 0,-3 2 0 16,-1 5-144-16,1 4 144 0,-5 5 0 0,-3 1 0 15,-1 4-176-15,-3 3 176 0,-3 4-160 0,-3 3 160 16,-1 0-160-16,-7 4 160 0,0 0-160 0,-2 0 160 16,-5 4-224-16,-1 3 48 0,-6 3 16 0,-1 1 0 15,-3 0 160-15,-3 3 0 0,3 3-144 0,-4 1 144 0,-3-1 0 0,0 1-176 16,-5 4 176-16,3 2-128 0,0-3 128 0,2 4 0 15,-3-3-144-15,3 2 144 0,3-2 0 0,-3 2 0 0,-3-2-144 0,2 2 144 16,1 1 0-16,-4-4 0 16,-1 1 0-16,-2 2 0 0,0-3 0 0,-2 1 0 0,0-1 0 0,-1-2 0 15,2-3 0-15,-6-2 0 0,-4-3 0 0,0-1 0 16,0-1 0-16,-8-2 0 0,-6 0 0 16,-3-3 144-16,2-3-144 0,-3-1 0 0,-2-7 0 0,-7 0 0 15,-5-2 0-15,0 0 0 0,-3-2 0 0,3 0 0 16,-1-3 0-16,3 3 0 0,-3-3 128 15,4 4-128-15,-3 2 0 0,4 0 0 0,2 1 0 0,4 0 0 16,2 0 0-16,2 4 0 0,-4 3 0 0,5 0 0 0,5 2 0 0,5-1 0 16,4 1 0-16,6 2 0 15,4-3 0-15,1 5 0 0,2 1 0 0,1 1 0 16,0 2 0-16,2 0 0 0,3 1 0 0,4 0 0 16,2 3 0-16,3-1 0 0,3-1 0 0,0 2 0 15,2 0 0-15,2 0 0 0,0 3-128 0,3 0 128 16,1 1 0-16,0 3 0 0,0 4 0 0,2 0 0 15,2 0 0-15,-1 3-176 0,0 1 176 0,-5 3-128 16,2 3 128-16,1 0 0 0,-6-1 128 0,1 3-128 0,0 0 0 0,0 2 0 16,-3-3 0-16,0 3-192 0,2 0 192 0,-1 0 0 15,1 0 0-15,1 0 0 0,1-1 0 0,2 2 0 16,1 2-144-16,-1 4 144 0,1 3 0 0,3 5 0 16,1 4-144-16,6 3 144 0,1 3 0 0,4 3-192 0,4 1 192 0,-1 3-160 15,6 2 160-15,-3 4 0 0,2 1 0 0,3 5 0 31,3 1 0-31,2 1-160 0,-3 0 160 0,1 3-160 16,2 1 160-16,0 0-192 0,-2 5 192 0,2 1-192 0,-6 1 192 0,3-3-128 16,1-1 128-16,-1 0-128 0,0 2 128 0,0-1 0 15,-1-1 0-15,-1-1 0 0,1-5 0 0,-2 1 0 0,3 0-128 0,-3-2 128 0,3 5 0 0,-3-5 0 16,-1 1 0 0,0 2 0-16,1 1 0 0,-4 0 0 15,0 1 0-15,0 2 0 0,0-3 0 0,-4 0 0 0,1-2 0 0,0-4-128 16,3-3 128-16,-1 1 0 0,-2-3 0 0,-1 0 0 15,0-7 0-15,1 0 0 0,-1 0 0 0,1-7-128 0,0 0 128 16,2 1 0-16,1-1 0 0,1-4 0 0,2 0 0 0,0-3 0 31,1-4 0-31,3 1 0 0,0-4 0 0,0-1 0 16,1-6 0-16,2-1 0 0,0-5 0 0,1-3 0 0,3-1 0 0,1-6-128 0,2-1 128 0,1-7 176 16,0 1-48-16,3-5 0 0,-3 2-128 0,0-6 0 15,3-1 0 1,2-1 0-16,0-2 272 0,2 0-16 0,2-1-16 0,1 1 0 15,0-1-48-15,-2-5 0 0,5 2 0 0,-3 0 0 16,4 0-64-16,0-1-128 0,1 3 176 0,2-4-176 16,1 2 0-16,1 0 0 0,0 0 0 0,-1-2 0 15,1 0 0-15,-1 4 0 0,2-4 0 0,-2 0 0 0,0-1 0 0,0 0 0 16,2 1 0-16,1 1 0 0,4 0 0 16,-2-4 0-16,3 0 0 0,-1-3 0 0,5 1 0 0,-2-3-144 15,0 3 144-15,3-1 0 0,-2-2 0 16,-1 1 0-16,0 2 0 0,1 1 0 0,6-1 0 0,-4 1 0 15,3 2 0-15,1 1 0 0,-3 0 0 0,3 2 0 0,-3 3 0 0,3-1 0 16,-3 6 0-16,0-1-160 0,1 0 160 0,2 1 0 16,1 1 0-16,2 0-128 0,-3 1 128 0,1-3 0 15,-5 1-128-15,-2-3 128 0,-1 0-192 16,-4 0 192-16,3-4-128 0,-2 1 128 0,-1-4 0 0,1-2 0 16,2 0 0-16,2-1 0 0,-1-1 192 0,0 0-48 0,-1 0-144 15,-1-2 0-15,-1 2 0 16,-1 3 0-16,3-2 0 0,-1 6 128 15,1 0 0-15,1 1 0 0,0 0-128 0,0 2 0 0,-3-2-160 0,0 3 160 16,-1-3 0-16,-1 2 0 16,1-2 0-16,-6 0 0 0,1 2 0 0,0 1 0 0,-2 0 0 0,1 0 0 15,0 0 0-15,-1 0 0 0,1 0-192 0,-1 0 192 16,1-4 0-16,-1 1 0 0,-2-3 0 0,2 2 0 16,-1 0 0-16,-2 0 0 0,-1-2 144 0,-2 5-144 15,0-5 128-15,-1 5-128 0,0-2 0 0,0 3 0 0,-3 0 0 0,4 0 0 16,-1 3 0-16,-2-2 0 0,5 2 0 0,-4 1 0 15,0 2 0-15,1-2-160 0,0-1 160 0,2 1 0 16,2-1-144-16,-5 1 144 0,3-1 0 0,-1 1 0 0,2-3 0 0,-2 2 0 16,-1 1 0-16,0 2 0 15,-2-2 128-15,2 0-128 0,0 3 0 0,-2-4 0 0,2 1 0 0,0 0-176 16,-1-1 176-16,1 0 0 0,1 1 0 0,2-1 128 16,-4 1-128-16,3 0 0 0,-1-1 0 0,2-2 0 15,-2 5 0-15,0-2 0 0,2-2 0 0,-5 3 0 16,2-2 0-16,0 1 0 0,-3 0 192 0,0 3-64 15,-2-3-128-15,0 3 0 0,-2 0 0 0,1 0 0 16,1 0 0-16,1 0 0 0,-4 0 0 0,3 0 0 16,0 0 0-16,3-1 0 15,-4 1 0-15,3 0 0 0,-3-2 0 0,2 2 0 0,-2-1 0 0,2-1 0 0,-3 0 0 16,1 0 0 0,-4 1 0-16,0-1 0 0,0-1 0 0,-1 3 0 0,-3 0 0 0,-3 0 0 0,-1 5 0 15,1-3 0-15,0 4 0 0,-4-1 0 0,0 1 0 16,0 4 0-16,-3-3 0 0,1 4 0 15,0 3 0-15,-3 4 0 0,-2 0-128 0,0 3 128 16,-2 1 0-16,-1 3-160 0,1-3 160 0,-3 6 0 0,3-1-144 16,0-1 144-16,-1 3 0 0,-1-4-144 0,-1 2 144 15,3-1 0-15,0 3 0 0,0 1 0 0,-1-1 0 16,-1 3 0-16,1 0 0 0,1 3 0 0,0-3 0 0,-1 4 128 16,-1 0-128-16,1 3 0 0,2 0 0 0,0 0 0 15,-1-3 0-15,2 1-128 0,0-1 128 0,-3 3 0 16,2 0 0-16,-2 0 0 15,-1 0 0-15,1 1 0 0,-4-5 0 0,3 1 128 16,-6 0-128-16,2-1 0 0,-4-1 0 0,0 0 0 16,1-2 0-16,0-1 0 0,0 0 0 0,-2 1 0 0,2 0 0 0,0 0 0 0,0-3 0 0,1-1 0 15,2 1 0-15,1 3 0 0,0 2 0 0,0-2-128 32,0-3 128-32,0 1 0 0,3 0 0 0,1-1 0 15,-1 3 0-15,4 3 0 0,-3-3 0 0,3 1 0 0,3 2 0 0,-2-2 0 16,2 5 0-16,0-2 0 0,-2 3 0 0,5-3 0 0,-2-1 0 0,-1 1 0 15,1-4 0-15,0 5 0 0,0-4 0 0,-1 2 0 16,1 0 0-16,2-2 0 0,-2-1 128 0,3-3-128 16,-3 1 0-16,3 0 0 0,0-1 0 0,0 1 0 15,0-2 0-15,0-3 0 16,0-3 0-16,1 2 0 0,2-2 0 0,1-1 0 0,-1-2 0 0,-2-1-128 0,2-1 128 16,1-2 0-16,0 5 128 0,3-1-128 15,-3-1 0-15,3-1 0 0,0 1 0 0,4-3 0 0,1 1 0 16,-1 0 0-16,1 1 0 0,1 1 0 0,1 0 0 0,-3 0 0 15,3 0 0-15,1 0 0 0,2 1 0 0,1-6 0 16,-3 3 0-16,2-2 0 16,1-2 0-16,0 2 0 15,3 3 0-15,-3-5 0 0,1 1 0 0,2-1 0 0,-3 2 0 16,1 0 0-16,-1 1 0 0,0 2 0 0,0 1 0 16,0 0 0-16,1-2 0 0,1 2 0 15,1 1 0-15,0-1-128 0,1-4 128 0,-1 4 0 0,4 0 128 16,0 0-128-16,0 1 0 0,4-6 0 0,0 3 0 0,2-2 0 15,0-2 0-15,-1 5 128 0,2 1-128 0,0-3 176 16,0 2-176-16,5 2 0 0,-1 1 0 0,0 2 0 0,6-1 0 0,-2-3 0 16,6-3 0-16,2 4 128 0,0-3-128 0,-3 2 0 15,1 2 0-15,0-2 128 0,0-1-128 0,1 1 0 16,2-4 0-16,1-1 0 0,2 0 0 0,1-1 0 0,1 0 144 16,-1-5-144-16,0 1 0 0,-2 0 0 0,1 2 0 0,2-2 0 15,6-1 0-15,-1 0 0 0,2 0 0 0,-1-3 0 16,0 2 0-1,-6 2 0-15,1-1 0 0,0 1 0 0,7 2 0 0,-2-3 0 16,1-3 0-16,-1-1 0 16,2 1 0-16,-2-4 0 0,0 4 0 0,2-7 0 15,-1 3 0-15,3-4 0 0,3-3 0 0,-3-3 0 0,0 1 0 0,-3 0 192 16,1-2-64-16,-2 1 0 0,1-4-128 0,3 0 144 16,4-4-144-16,-1-1 160 0,-1-4-160 0,-2 1 0 15,0 1 144-15,0 0-144 0,0-4 128 0,4 0-128 0,-1-3 128 16,1 0-128-16,-2 3 0 0,-2-3 128 0,0 3-128 0,3 1 0 15,1 2 0-15,3-3 0 0,5 0 0 16,-1 1 0-16,-4 6 128 0,0 0-128 0,1-2 160 0,2 5-160 0,3 1 144 16,0-2-144-16,-5 2 128 0,2 5-128 15,1-4 0-15,-2 0 0 0,0 1 0 0,3-2 0 0,-1-2 0 16,-4 0 0 0,-3 0 128-16,-2-3-128 0,1-1 0 0,0 4 0 15,1-3 0-15,3-2 0 0,0-4 0 0,-3 4 0 0,-2-2-128 0,-2 3 128 16,0-1 0-16,3 2 0 0,1-1 0 15,3-1 0-15,-3 0 0 0,-2 4 0 0,-2 3 0 0,0 2 128 16,3 2-128-16,1-1 0 0,3-3 0 0,-2 3-176 16,-2 1 176-16,1 0 0 0,-4 7 0 0,4-1 0 15,0-3 0-15,4 3 0 0,0-3 0 0,-2 0 128 0,-2-3-128 0,-4 3 0 0,-3 3 0 0,-1-3 0 16,4 0 0-16,-1-4 0 0,1-2 0 16,-1 2 0-16,-6 0 0 0,-3 1 0 0,1 3 0 0,-2-3-128 15,1 3 128-15,-1-1 0 0,1-2 0 0,2-1 0 16,-6 4 0-16,0-3 128 0,-7 2-128 0,-2 1 176 15,-2-2-176-15,-2 2 0 0,0 0 0 0,-5 0 0 16,-3 0 0-16,-1-1 0 0,1-3 0 0,-4-2 0 16,-3-2 0-16,2 1 0 0,-2-4 0 0,-1 4 0 15,-3-3 0-15,0 2 0 16,-2-2 0-16,-2-1 0 0,0 1-160 0,-6 0 160 16,2 2 0-16,1-3-144 0,0 1 144 0,-1 2 0 0,-2-4 0 0,2 3 0 15,-2-1 0-15,0 2 0 0,-1-5 0 0,0 2 0 16,0 0 0-16,-3-3 0 15,2-2 0-15,-2-2 0 0,-4 0 0 0,0-3 0 16,-2 0 0-16,-2-4 0 0,0 0 0 0,-2-7 0 16,-1 0 0-16,-1-7-128 0,-3 0 128 0,1-4-208 15,-1 0 80-15,-3-2 128 0,0-2-128 0,0-4 128 16,0 1 0-16,0 0 0 0,0 1 0 0,0-1-176 16,-3-3 176-16,5 0-128 0,-1 3 128 0,2 3 0 0,0 1 0 15,-2 0 0-15,5 0 0 0,-3 0 0 16,4-2 128-16,-2 4-128 0,1 3 0 0,1-1 128 0,0 2-128 0,-3-2 0 15,2 2 0-15,1-3 144 0,0 2-144 0,-3 1 0 16,-1-3 0-16,-3-6 0 0,3-3 0 0,-3-1 0 16,-3-2 128-16,0-4-128 0,2-1 0 0,-3-3 0 0,-2 5 0 0,2-4 0 15,3 3 0-15,-2-6 0 0,-4-1 0 0,0-1 0 16,0-2 0-16,1 4 0 16,-1-2 0-16,1 0 0 0,1 2 0 0,0 0 0 15,-1-4 0-15,4 3 0 0,-3-1 0 0,1 3 0 16,1-1 0-16,2 5 0 0,3 5 0 0,0 0 0 15,-2 0 0-15,3-2 0 0,1-3 0 0,-1 3 0 16,-1 1 0-16,-1 2 0 0,3-2 0 0,-4 2 0 16,0 0 0-16,-4 1 0 0,0-5 0 0,0 1 0 15,-2-5 0-15,-2 0 0 0,-2 1 0 0,2 0 0 0,-3-2 0 0,0 4-144 16,1 6 144-16,2 0-128 0,5-1 128 0,-1 5-192 16,0 3 192-16,1 4-192 0,3 6 192 0,3 4-160 15,1 3 160-15,3 5-160 16,0 6-368-16,4 6-80 0,-4 12-16 0,0 0-15312 0,17 4-3072 0</inkml:trace>
  <inkml:trace contextRef="#ctx0" brushRef="#br1" timeOffset="32558.12">15621 3341 38703 0,'0'0'1712'0,"0"0"352"0,0 0-1648 0,0 0-416 0,-11 7 0 0,0-2 0 0,4 2-144 0,-3 0-112 16,0-1-32-16,10-6 0 16,-8 7-1008-16,8-7-208 0,0 0-32 0,0 0-16 15,0 0 336-15,-4-10 80 0,1-1 16 16,0-3 0-16,6-3 1552 0,0-1 304 0,1-1 64 0,-1-1 16 0,2 0 848 0,1 0 160 16,1-4 32-16,0 4 16 0,1-1-464 0,-1 3-112 15,0-3-16-15,0 3 0 0,0 0-512 0,0 1-128 0,1 4 0 0,2-3-16 16,0-1-304-16,1 2-64 0,-3-3-16 15,2 0 0-15,4 0-240 0,-3 1 0 0,5-4 0 0,0 3 0 16,3-4 0-16,-1 1 128 0,3-3-128 0,-1 5 0 31,1-2 0-31,2-3 128 0,-2 2-128 0,1-1 0 16,2 4 384-16,1-1 48 0,-4 0 0 0,1 1 0 0,-1-2-128 0,1 3-32 16,-1 2 0-16,0 0 0 0,-2 0-272 0,2 2 128 15,0 0-128-15,2 1 0 0,3 1 192 0,-1 0-64 16,4 1 0-16,-1 0-128 0,6 0 0 0,1-3 0 15,-3 3 0-15,3 1-144 0,-2 0 144 0,-1 2 0 16,0-3 160-16,-1-2-160 0,-2 2 128 0,-1 3-128 0,1-2 0 0,-1 2 0 16,-1 1 128-16,0 1-128 0,6-1 0 0,-1 3 0 15,0-4 176-15,3 1-176 0,4 1 192 0,0 1-192 16,1 2 0-16,-1-1 0 0,1 2 0 0,-2 1 0 16,-2 1 0-16,-1 1 0 0,1 2 0 0,-1 1 0 15,-3 2 0-15,2 1 0 0,3-3 0 0,2 0 0 16,5 0 0-16,-1 2-144 0,3-2 144 0,1 3-192 0,2 0 192 0,-3 1 0 15,-5 2 128-15,0 4-128 16,-2 0 0-16,-2 4 0 0,2-3-160 16,0 2 160-16,0 1-176 0,1-2 176 0,6 3-160 0,0-1 160 15,-3 3 0-15,1 4-144 0,-3-3 144 0,-2 6 0 16,-2-1 0-16,-5 4 0 0,3 1 0 0,-6 1-128 16,3 2-32-16,-3 1 0 0,2 2 0 0,-2-1 0 15,0 1 160-15,2 1-208 0,3-6 80 0,0 5 128 16,-2 1-128-16,-2 0 128 0,2-1 0 0,-2 4 0 0,-3-3 0 15,-2 1 0-15,-1 2-144 0,-6 0 144 0,0-6 0 0,0 4-192 16,2 5 192-16,-2 5-160 0,0 3 160 0,0 1 0 16,-3 6 0-16,2-3 0 0,1 2 0 0,-1 1 128 15,-2 0-128-15,3 1 176 0,3 2-176 0,0-2 0 16,2 3 0-16,0 2 0 0,2 1 0 0,0 0 0 16,0-2 0-16,1-1-176 0,1-1 176 15,0 2 0-15,1 7 0 0,0 1 0 0,-3-1 0 16,-4 0 0-16,-2-2 0 0,2-2 0 0,1-7 0 0,-1 2 0 15,-3 1 0-15,-1-1 0 0,-3 1 0 0,0-1 0 16,-3 1 0-16,0-4 0 0,-4-6 0 0,0-1 0 16,0-1 0-16,0 1 0 0,-3 2 0 0,1 0 0 15,0 2 0-15,-1 3 0 0,-1 0-176 0,1-3 176 16,-4 0-208-16,2 0 80 0,-1-3 128 0,-1 2 128 16,0-1-128-16,-3 0 176 0,-1 1-176 0,1 0 0 15,-1-3 0-15,-3 0 0 0,4-3 0 0,-1-3 0 16,-1-3 0-16,3 0-176 0,-2-1 176 0,1 1 0 0,-1-3 0 15,1 4 0-15,-1 0 0 0,-3-2 0 0,3-3 128 16,-3 2-128-16,0 0 0 0,0-2 0 0,-3-1 0 16,2 0 128-16,1-4-128 0,0 3 0 0,-4 1 128 0,4 3-128 0,-3-2 0 0,3 2 0 15,0 0 0-15,0-3 0 0,0 0 0 0,-1-2 0 16,1 1 0-16,1-2 0 0,5-4 0 0,-3 0 0 16,-3-4 0-16,0-1 0 0,-3-6 0 0,2 2 0 15,-2 2 160-15,-1 0-160 0,-3-5 176 0,-1 1-176 0,1 0 192 0,-5 0-192 16,3-3 176-16,-2-2-176 0,1 3 160 0,-1-4-160 15,0-1 0-15,-3 0 0 0,3-4 0 16,0 2 0-16,-5 1 240 0,2-2-48 0,0 0-16 0,-1-1 0 16,-2-3-176-16,-2 1 128 15,-2-4-128-15,0 2 128 0,3-1 32 0,-4-2 0 16,1 0 0-16,-7-3 0 0,2 0-160 0,-5 0 0 16,0-4 0-16,-1 1 128 0,0 0-128 0,-3-1 0 15,3 0-192-15,-1-2 192 0,1 1 0 16,-3-2 0-16,0-3 0 0,2 3 0 0,-2 0 128 0,-1 3-128 0,0-3 0 0,-3 1 128 15,0 2-128-15,2 3 0 16,1-2 0-16,0 6 0 0,4 1 0 0,1-3 0 0,1 2 0 16,2 3 0-16,0-1 0 0,1 5 0 15,2-2 0-15,-2 2 0 0,2 0-176 0,-3-3 176 0,-2 4-128 0,3-3 128 16,0 2 0-16,-1-2 0 0,3-1 0 0,3 3 0 16,-2-3 0-16,2 0 0 0,1 0 0 0,-1 0 0 0,0 0 0 15,-4-3 0-15,3 3 0 0,1-4 0 0,-1 1 0 0,-2-1 0 16,-3 1 0-1,-1 0 128-15,-2 0-128 0,1 2 0 0,2 0 0 0,-1 1 0 0,1 0 0 16,-1 2 0 0,-1-2-128-16,3 0 128 0,-1 0 0 0,-2 0 0 0,1-1 0 15,-3-1 0-15,4 2 0 0,-4-3 0 0,-1 1 0 0,-5 0 0 16,1-3 0-16,-1 0 0 0,0-2 0 0,4 2 0 0,-3-2 0 0,3-2 0 16,0-2 0-16,-1 1 128 0,2 1-128 0,2 0 176 0,2-3-176 15,-3 3 192-15,-3 0-192 0,5 0 0 0,-3 1 0 0,6 1 0 31,-3 0 0-31,3 0 0 0,1-2 192 0,1 2-64 16,0 0-128-16,3 0 0 0,1 0 0 0,-1 0 0 0,1-2 0 0,0 2 0 16,2-2 0-16,1 1 0 0,1-1 0 0,-4 0 0 15,2 0 0-15,-5-1 0 16,4-1 0-16,-3 1 0 0,0 1 0 0,3 0 0 0,1-2 0 16,1 1 0-16,0 3-144 0,0 0 144 0,1 0 0 0,2 0 0 0,0 2 0 0,-2 0 0 15,2 3 0-15,1 0 0 0,-1 2 0 0,1-1 0 16,3 2 0-16,-2 3 128 0,5 0-128 0,-1 3 0 15,0 0 0-15,0 4 0 0,2 5 0 0,-2 0 0 0,0 2 0 16,2 1 0-16,-2 1 0 0,0 3-160 0,-2 2 160 0,1-4 0 16,2-2 0-1,1-1-128-15,-4-1 128 0,1 1 0 16,2-5 0-16,-2 3 0 0,3-2 0 0,0 4 0 0,2-4 0 0,-2 0 0 16,3 1 0-16,-3-1-128 0,3-1 128 0,-3 3-128 15,1-2 128-15,5 4 0 0,-3 5 0 0,1-2 0 16,3-2 0-16,3 6 0 0,-3 3 160 0,3 1-160 15,-3-1 0-15,2 1 0 0,3 2-176 0,-2 2 176 16,1 2-192-16,0-3 192 0,2 0-160 0,-2 0 160 16,3-1-176-16,0 1 176 0,3-2-192 0,-3 4 192 15,1 1-224-15,2-3 64 0,0-2 16 0,-3 1 0 0,0-2 144 16,0-1 0-16,0-3 0 0,0 0 0 0,1 0 0 0,-1-2 0 16,3-3 0-16,-3 1 0 0,0-1 0 0,0 2 0 15,1 2 0-15,0-2-128 0,4 2 128 0,-4 2 0 0,2 2 0 16,0-2 0-16,1 5 0 0,-4-5 0 0,0 2 0 0,-4 0 0 15,4-1 0-15,-3-2 0 0,-1-2-144 0,-1 0 144 16,3-3 0-16,-2 1 0 0,-3-3 0 0,1 0 0 31,2 1 0-31,0-6 0 0,-2 3 0 0,0-1 0 16,4-1 0-16,-5 1 0 0,3 2 0 0,-2-2 0 16,5 2 128-16,-5 1-128 0,2 0 0 0,2 0 128 0,2-2-128 0,-2 2 0 15,2 1 0-15,-3 1 0 0,3 0 0 0,-2 1 0 16,0-3 0-16,-1 0 0 0,1 1 0 0,0-4 0 15,-1 2 0-15,-1-2 0 0,-1 2 0 0,1 1 0 0,2-4 0 16,-5 1 0-16,0-1 0 0,-2 1 0 0,4-1 0 0,0 0 0 16,-4-2 0-16,0 2 0 0,-2 0 0 0,-1-4 0 15,0 0 0-15,-1 2 0 0,-1 1 0 0,-2 1 0 16,1 2 0-16,-2-2 0 0,-4 1 0 0,3 4 0 16,-4-6-160-16,1 3 160 0,-4 0 0 0,1 0-144 0,2-2 144 15,-3 1 0-15,1-1 0 0,-1 1 0 0,0-1 0 0,-2 3 0 16,1-5 0-16,-1 5 0 0,-2-3 0 0,1 0 0 15,3 1 0-15,-3-1 0 16,-1-3 0-16,-3 2 0 16,0-1 0-16,0-1 0 0,-3 3 0 0,3-3 0 15,0 5 160-15,0-3-160 0,0-3 192 0,0 3-64 0,0 1-128 0,2 0 192 16,0-1-192-16,0-1 0 0,1 0 0 0,-2 2 0 16,6 3 0-16,-4-3 0 0,-3 4 0 0,0 1 0 15,-4 2 0-15,1 1 0 0,-4 3 0 0,0-1 0 16,3-5 0-16,-3 1 0 0,-3-2 0 0,1 0 0 15,-5-5 0-15,0 3 0 0,0-5 0 0,-4 3 0 0,-4-3 0 0,-3 1 0 0,-1-1 0 0,-2 3 0 16,3-6 0-16,-4 2 0 0,5-6 0 0,-5 3 144 16,1 0-144-16,-7 0 0 0,-3-2 0 0,1 1 128 15,0 1-128-15,-2-3 192 16,7-3-192-16,-3 5 192 0,2-2-192 0,-2 0 0 0,-6 3 0 0,-1 1 0 16,0-1 0-16,5 0 128 0,-1 0-128 0,2 0 128 15,1 0-128-15,-4 1 0 0,-6 2 0 0,2-2 0 16,1 6 0-16,3 0 0 0,0-3 0 0,2-2 0 15,-2 0 0-15,-3 0 0 0,-5 0 0 0,1-2 0 16,-3-2 0-16,4-1 0 0,-1-2 0 0,-3-2 0 16,-5-1 0-16,-3 0 0 15,0-5 0-15,-3 0 0 0,5 1 0 0,-5-2 0 0,0-2 0 16,-4 1 0-16,-4 0 0 0,3 1 0 0,8 0 0 0,-7 1-176 16,-9 0 176-16,2 3 0 15,2 1 0-15,4-1 0 0,7 1 0 0,-6 1 0 0,-3 2 0 0,-2 4 0 16,1-4 0-16,1 2 0 0,-2-2 0 0,-4 2-128 0,-3 0 128 0,1-2 0 31,5-1 0-31,2-4 0 0,-1 1 0 0,-6-4 0 0,-6 3 0 0,9-6 128 16,7-4-128-16,-4 0 0 0,-4-1 0 0,2-2 0 0,-3-1 0 0,8-3 0 15,6 0 0-15,-1 0 128 0,-6-2-128 0,3 3 0 16,4-1 0-16,3 0 128 0,5 0-128 0,2 1 176 16,1 3-176-16,3-1 192 0,0-1-192 0,2 3 160 15,8 0-160-15,-3 0 160 0,7-2-160 0,-4 1 128 0,1-4-128 16,-2 0 128-16,-5 1-128 0,6-3 0 0,0-2 0 0,4-3 0 15,4-3 0-15,3 1 0 16,-1-1 0-16,1-1 128 0,0 3-128 0,4 1 0 16,-1 0 0-16,4-1-176 0,4 1 176 0,4 0 0 15,7 0 0-15,1 1 128 16,2-1-128-16,2 1 176 0,-1-6-176 0,3 6 192 0,3-4-192 16,-3 0 192-16,-1-1-192 0,4-1 192 0,-3-4-16 0,3-2 0 15,-3 3 0-15,3-3 0 0,3-3-176 0,-2 3 0 16,3 0 0-16,1 0 0 0,4 0 0 0,0 0 0 15,4-3 0-15,-1 2 0 0,1-2 128 0,1 1-128 16,2-1 128-16,2-1-128 0,-2-1 144 0,0-2-144 16,6-2 160-16,-1 2-160 0,-1-3 224 0,3 2-48 0,2 1-16 0,0-3 0 15,4 2-160-15,-1-5 0 0,3 0 0 0,-1 1 0 16,2-1 128-16,0-1-128 0,0-3 128 0,-1-1-128 16,1 0 0-16,0 0 0 0,0 0 128 0,0-3-128 0,2-2 0 15,-2 0 0-15,0-3 0 16,-2 1 0-16,-3-4 0 0,-2-3 0 0,0 0 0 0,-2 0 0 0,-1 0 0 0,1-1 0 15,0 1 0-15,-3 0 0 0,0-4 0 0,-2 1 0 16,1 0 0-16,1 2 0 0,1 1 0 0,-1-1 0 31,5 1 128-31,2 4-128 0,1-2 128 0,-1 3 0 0,3 2 0 0,-3 0 0 16,5 0 64-16,4 4 16 0,3 0 0 0,2 3 0 16,0-3-64-16,7 1-16 0,-1 3 0 0,5-1 0 15,2 0 0-15,0 4-128 0,6-3 192 0,-3 5-64 16,7-1-128-16,-3 2 0 0,1 0-160 0,0-1 160 15,-1-4 0-15,3 0 0 0,7-3 0 0,0-1 0 0,6-1 0 0,-3 0-224 16,-2 3 32-16,-1 3 16 16,-4-4 176-16,-3 5 0 0,-3-2 0 0,-4 0 0 0,-4 2 0 15,2 0 0-15,-5-1 0 0,0 5 0 0,3 0 128 0,1 5-128 16,3 2 128-16,0 0-128 0,0 1 0 0,4 2 0 16,2 2 0-16,1 3-128 0,1 4 128 0,-3 0 0 15,2 4 0-15,-2 1 0 0,1 0 0 0,-3 2-192 16,0 2 192-16,-2 0-192 15,5 3 192-15,1-3-192 0,-3 0 192 0,3 0-192 0,0 3 192 0,0-3 0 16,-5 3 0-16,0 0-128 0,-1 0 128 0,-6 1 0 16,3-1 0-16,-5 1 0 0,0 0 0 0,-3 2 0 15,2-2 0-15,-3 2 0 0,-3 1 0 0,3 0 0 0,-3-1 0 0,0-1 0 16,0 2 0-16,-1 3 0 0,1 0 0 0,0 0 0 16,-4-2 0-16,1 1 128 15,2-2-128-15,-4 0 0 0,1 0 0 0,-2 0 0 16,-1 0 0-16,0 3 0 0,-4-3 0 0,0 0 0 15,0 0 0-15,0-3 0 0,-2 2 0 0,-1-5 128 0,1 0-128 0,-5 0 0 16,0-1 144-16,-2 0-144 0,-1-9 192 0,-4 4-192 16,0-1 176-16,-4-5-176 0,-1-3 160 0,-4-2-160 0,0-2 0 0,-2-5 0 15,2 1 0-15,0-4-160 0,2-2 160 0,0-1 0 16,3-3 0-16,-3 0 128 0,3-4-128 0,0 1 0 16,1 1 0-16,6 0 0 0,0 0 0 0,-2 2 0 15,5-4 0-15,-2 3 0 0,3-2 0 0,0-1 0 16,0-3 0-16,0 0 0 0,3-2 0 0,-2 5 0 0,2-1 0 0,1-1 0 15,2-1 0-15,2 0 0 0,-1 0 0 0,-3 2 0 16,2-5 0-16,-5-1 128 0,2-3-128 0,-2 1 0 31,-1 2 0-31,-1-6 0 0,-3-2 0 0,-2-3-128 16,-2-3 128-16,-2-1 0 0,-1-3 0 0,0 3 0 0,-2-1 0 0,1 2 0 16,-1 3 0-16,1 0 0 0,-1-2 0 15,1 2 0-15,-1-3 0 0,2 4 0 0,0 1 0 0,0 5 0 16,1 1 0-16,2 3 0 0,2 0 0 0,2-2 0 15,0 3 0-15,-2 1 128 0,5 0-128 0,1 4 0 16,0 3 0-16,1-1 0 0,2 9 0 0,1-2 0 0,6 2 128 0,-2 2-128 16,5 1 0-16,-2 2 144 0,3-2-144 0,0 1 0 15,4 1 0-15,-4 3 0 0,1 0 0 0,2 2 0 16,1-1 0-16,0 3 0 0,4-3 0 16,3 5-144-16,3-2 144 0,2-1 0 0,0 1 0 0,0 3-128 0,2 0 128 0,-5 0 0 15,-1 0 0-15,-1 4-128 0,0-3 128 0,-3 4 0 31,2 0 128-31,-6-1-128 0,3 3 0 0,-3-3 0 16,0 3 0-16,-1-1-128 0,1 1 128 0,0 0 0 16,0 1 0-16,0 2 0 0,-1 1 0 0,1 0 0 0,0-1 0 15,3 2 0-15,1-1 0 0,4-1 0 0,1 1 0 16,-2-3 0-16,3-1 0 0,2 4 0 0,2 2 0 0,0-2 0 0,3-3 0 0,-3 2 0 16,1-2 0-16,2 2 0 15,-3 1 0-15,3-4 0 0,1 0 0 0,0-1 0 16,3 0 0-16,0 1 0 0,5-2 0 0,2 4 0 0,4-7 0 0,-1 5 0 15,-2 1 0-15,-1 2 0 0,1-2 0 0,-2 2 0 16,-2 1-176-16,0 4 176 0,4-1 0 0,3 2-144 16,3 0 144-16,0-1 0 0,-3 2-144 0,1 1 144 0,1 0-160 0,0 4 160 15,-2-1 0-15,-1 0 0 0,-2 3 0 0,5-1 0 16,-2 2 0-16,3-4 0 0,4 1-160 16,-3-1 160-16,-1 3-128 0,0 1 128 15,-1 0-160-15,-3 2 160 0,-3 1 0 0,0 1 0 0,1 1 0 16,0 0 0-16,5-5-176 0,2 4 176 0,-1-1-192 0,0 1 192 15,-1-1-144-15,-6 4 144 0,-4 0 0 0,-3 1-144 16,-3-1 144-16,-4 0 0 0,-3-3 0 0,-1 3 0 16,-7 0 0-16,0 0 0 15,-2 0 0-15,-2 0 0 0,-3-4 0 0,-3 3-128 16,-2-1 128-16,-9-5-128 0,5 11 0 0,-5-11 0 0,4 14 0 0,-4-1 0 16,0 1-32-16,-4 0 0 15,1 0 0-15,-1 0 0 0,0 0 160 0,-2 0-208 0,5 4 80 16,-6 0 128-16,2 3-176 0,0 0 176 0,1 4-128 0,0 0 128 15,1 0-128-15,0 4 128 0,2 6-128 0,1 1 128 16,0 0 0-16,1 6 0 0,2 1 0 0,0 5 0 16,1 3 0-16,0 4 0 0,3 0-144 0,0 0 144 15,0 2 0-15,0-3-144 0,4 3 144 0,1 1 0 0,-1-3-240 0,1 3 64 16,-1-1 16-16,-1 3 0 0,1-3 160 0,0-3 0 16,-1-1 128-16,1-3-128 0,2 3 0 0,-1 0 0 15,2 4 0-15,-2 0 0 0,-1 1 0 0,-2-1 0 31,0 3 0-31,1-7-128 0,-2-2 128 0,2 2 0 0,-3 1 0 0,0 4-128 16,0 0 128-16,-3 1 0 0,-1 1 128 0,-2-3-128 16,2-3 0-16,0 2 0 0,1-6 0 0,-3 0-128 15,5-1 128-15,-2 3 0 0,-1 1 0 0,1 0 0 0,3-1 0 0,-3 0 0 0,3 4 0 16,-4-3 0-16,1-3 0 0,-4 0 0 0,4-4 0 0,-1 1 0 16,0 2 0-16,1 1 0 15,-1-1 0-15,1 0 0 0,-3 0 0 0,5-3 0 16,-2 4 0-16,0-4 0 0,2-4 0 0,-2-2 0 15,0-1 128-15,0-3-128 0,2 2 0 0,-5 2 0 16,5-5 0-16,-5 4-128 0,2-2 128 0,0-1 0 0,1-1 0 0,-4 1 128 16,0-1-128-16,0 1 0 0,0 0 0 0,0-1-128 15,-3-3 128-15,2-3 0 16,1 2 0-16,-3-2 0 0,-1 6 0 0,1-1 0 16,0-2 128-16,2 3-128 0,1-2 0 0,-3 2 0 0,3 0 0 0,0-3 0 0,0 0 0 0,0 0 0 15,0 0 0-15,0-3-128 0,3 2 128 0,-3-2 0 16,0-2 0-16,0-4 128 0,0-2-128 0,0 1 0 15,0-1 0-15,0-3 0 0,-3 1 0 0,0 1 0 32,2-3 0-32,-3 3 0 0,2-2 0 0,1 1 0 15,-3 1 0-15,1-1 0 0,3 4 0 0,0-2 144 0,0-2-16 0,0 5-128 16,0-3 0-16,0 1 0 0,0 2 0 0,0 1 0 16,3 1 0-16,-3 2 0 0,0-3-160 0,1 3 160 15,3-6 0-15,-1 2 0 0,0-2 0 0,1 1 0 16,-1-4 0-16,1 4 0 0,-1-3 144 0,1-1-16 15,-1-3-128-15,1 0 0 0,-3-1 0 0,5 2 0 0,-2-3 0 0,-1 0 0 16,1-3 0-16,0 3 128 0,2-2-128 0,-1 1 192 16,1-2-64-16,1-1 0 0,-3 1-128 0,3 0 0 15,-4-1 128-15,3 1-128 0,-1-3 0 0,2 3 0 0,0 2 0 16,-1-2-128-16,2 3 128 0,3-3 0 16,0 3 0-16,0 0 0 0,3 0 0 0,0 0 0 0,2 1 0 0,2 2 0 15,1 1 0-15,4 0 0 16,2-4 0-16,-2 0 0 15,2 1 0-15,2-3 0 0,1 1 128 0,-3-3-128 16,3 1 0-16,-2 0 0 0,-1-2 0 0,2-1 0 16,-1-1 160-16,2 2-32 0,-3-1-128 0,3 2 192 0,-1 1-192 0,3-1 0 15,2-3 0-15,1 0 0 0,3-3 192 0,3-2-64 16,0 3-128-16,0-5 192 0,-3 0-192 0,0 0 176 16,2-3-176-16,-5 1 160 0,5 2-160 0,-4 0 192 15,0-2-192-15,3-1 192 0,2-1-192 0,0 0 192 0,0-1-192 0,0 0 192 16,4-2-192-16,3 1 128 0,-3 1-128 0,0 0 128 15,1 0-128-15,0 1 160 0,-1 0-160 0,-2-1 160 16,1 1-160-16,4 1 0 0,0-2 0 0,4-1 0 16,7-1 0-16,-4 0 0 0,0 0 128 0,1 0-128 15,-3 0 0-15,-1 3 0 0,-1 1 0 0,1-1 0 0,3-1 0 0,-2 1 0 16,5-1 0-16,1 0 0 0,0-1 0 0,-2 3 0 16,0-1 0-16,0-1 0 0,-2 0 0 0,0 3 0 15,-3-3 0-15,7 3 0 0,0 0 0 0,0 2 0 31,1-4 0-31,-3 4 0 0,1 0 0 0,0 2 0 0,-3 0 0 0,-2-2 0 16,1 2 0-16,0 0 0 0,-1 1 0 0,6-1 0 16,2 0 0-16,1 1 0 0,0 0 0 0,-3 1 0 15,-4-2 0-15,1 0 0 0,-1-2 0 0,0 3 0 16,4 1 0-16,2-1 0 0,4 1 0 0,-6 1 0 16,0-1 0-16,-4 1 0 0,1-1 144 0,-1 3-144 0,-3 0 0 15,3 3 0-15,2 1-160 0,2-2 160 16,3 0-144-16,-3 0 144 0,3 2 0 0,-3 1-144 15,-3 2 144-15,-1 0 0 0,0 2 0 0,-1-2 0 16,4-5 0-16,1 3 0 0,1-4 0 0,1 2 0 0,-5-2 0 0,-1 2 128 0,-5-1-128 0,1 3 0 16,-3-5 0-16,-2-2 0 0,1 1 0 0,-1 1 0 15,1-3 0-15,-2-1 0 0,3 1 0 0,-5-1 128 16,-2-3-128 0,-2 1 176-16,-3-1-176 0,-2-1 192 0,-3 1-192 0,-2-3 0 0,-2 3 0 0,-3-4 0 15,-1 1 0-15,-3-1 0 16,-4 1 144-16,0 0-144 0,0-1 0 0,-2 0 144 15,1 1-144-15,-5 2 0 0,2-2 128 0,-10 3-128 16,8-4 0-16,-1-2 0 0,-7 6 0 0,7-4 0 16,-7 4 0-16,7-7 0 0,3-1 0 0,-6 1 192 15,-4 7-64-15,4-7-128 0,1 1 208 0,-3-1-64 0,3 2-16 0,-3-5 0 16,-2-1-128-16,3-1 0 0,1 0 144 0,1-1-144 16,0-1 128-16,-1 0-128 0,0 1 128 0,3-6-128 15,0-1 192-15,-2 1-16 0,0-4-16 0,2-2 0 16,-1-6-160-16,-1-4 128 0,2-1-128 0,-3-3 128 15,3-3-128-15,-4-4 0 0,1-4 0 0,-4 0 128 0,5-3-128 0,-3 0 0 16,3 1 0-16,-5-8 0 0,2-4 0 0,3-4 0 16,-5-2 0-16,0-2 0 15,-3-4 0-15,3 0 0 0,0 3 0 0,0-5 0 0,0-1 0 0,0-2 0 16,3-5 0-16,-1 1 0 0,-2 2 0 0,2 1 0 0,1-3 0 0,-1-3 0 16,2 2 0-16,-2-2 0 0,1 2 0 0,-1-1 0 15,0-1 0-15,1-2 0 0,-3-2 0 16,0 0 0-16,2 0 0 0,-2 1 0 0,0 5 0 0,0 1 0 15,0-4 0-15,0-2 0 0,0 0 0 0,0 2 0 16,2 1 0-16,1 2 0 0,-3-3 0 0,0 0 0 16,2-7 0-16,0 6 0 15,2 4 0-15,2 1 0 0,-2 0 0 0,0-4 0 0,1-5 0 0,2 5 0 16,-2 4 0 0,3 0 0-16,-1 0 0 0,-1 0 0 0,1-1 0 15,-3 1 0-15,-2 2 0 0,4 1 0 0,-3 4 0 0,0 3 0 0,-3 0 0 0,-3-4 0 16,-4-3 0-16,-1 1 0 0,-6 6 0 0,-5-3 0 15,-1 3 0-15,-8 0 0 0,-4-2-160 0,-5-4 160 32,-6-3-960-32,-3-1-112 0,3 2-16 0</inkml:trace>
  <inkml:trace contextRef="#ctx0" brushRef="#br2" timeOffset="70172.58">8371 9665 1311 0,'0'0'128'0,"0"0"-128"16,0 0 0-16,0 0 0 0,0 0 1552 0</inkml:trace>
  <inkml:trace contextRef="#ctx0" brushRef="#br2" timeOffset="71475.28">8351 9638 6911 0,'0'0'304'0,"0"0"64"0,0 0-368 0,0 0 0 15,0 0 0-15,0 0 0 0,0 0 912 0,0 0 112 0,-1 14 32 0,1-14 0 16,0 0 480-16,0 0 112 0,0 0 16 0,0 0 0 16,0 0 816-16,0 0 160 0,0 0 48 0,0 0 0 15,0 0-448-15,0 0-64 0,-10 4-32 0,10-4 0 16,-11 2-1168-16,11-2-224 0,-11 2-48 0,11-2-16 16,0 0-544-16,-11 1-144 0,11-1 0 0,-10 0 0 0,10 0 0 0,-11-3 0 15,11 3 0-15,0 0 0 0,0 0 160 0,-11 5-32 0,11-5-128 16,0 0 192-16,-10 2 320 0,10-2 48 0,0 0 16 0,-10 9 0 15,10-9-288 1,0 0-48-16,0 0-16 0,0 0 0 16,0 0-224-16,0 0 0 0,0 0 0 0,-11 5 0 15,11-5 288-15,0 0 112 0,0 0 32 0,-11 2 0 16,11-2 928-16,0 0 192 0,-11 0 48 0,11 0 0 0,0 0-1280 0,0 0-320 16,-12 3 0-16,12-3 0 0,0 0 128 0,0 0-128 15,0 0 0-15,-9 0 0 16,9 0-576-16,0 0-240 0,0 0-32 0,0 0-16 0,0 0 1424 0,0 0 272 15,0 0 64-15,0 0 16 16,0 0-1360-16,0 0-288 0,0 0-48 0,0 0-16 0,0 0 800 0,0 0 304 0,0 0-16 0,0 0 0 16,11-5 80-16,3 3 16 0,-4 2 0 0,1 0 0 15,0-3-128-15,3 1 0 0,0-2-16 0,4 1 0 16,0 1-80-16,4-1-16 0,5 1 0 0,-1-3 0 16,2 4-144-16,0-4 0 0,4 3 0 0,2 2 128 0,0 0-128 0,1 0 0 15,2 2 0-15,-3-2 0 0,7 0 0 0,-2 5 0 16,0-3 0-16,1 2 0 0,5 3 0 0,1-2 0 31,4 2 144-31,0-5-144 0,-4-2 0 0,0 0 0 16,-1 2 0-16,-3 1 0 0,1-3 0 0,-4 1 0 0,3 2 0 0,1 0 0 15,0-1 0-15,0-2 0 0,3-1 0 0,0 0 0 16,-5-4 0-16,-2 3 0 0,-1-1 128 0,-6-1-128 16,0-1 0-16,-3 1 144 0,-1 1-144 0,-3-2 0 0,0 1 176 15,0 0-176-15,0-3 160 0,-4 2-160 0,-3 3 0 16,0-3 128-16,0 0-128 0,1 1 0 0,-1 2 176 0,1-1-16 15,-3-1 0-15,0 1 0 0,2 1-160 16,1 0 128-16,-4-2-128 0,-1 3 128 0,0-1-128 0,-3 2 0 0,0 0 0 0,-1 0-176 16,0 0 176-16,-10 0 0 0,11 0-144 0,-11 0 144 15,0 0 0-15,0 0 0 0,0 0 0 0,0 0 0 16,0 0 0-16,0 0 192 0,0 0-32 0,0 0 0 16,0 0-32-16,-11 7 0 0,1-3 0 0,-1-1 0 31,-1-3-128-31,-1 2 0 0,-1-2 144 0,0 0-144 0,0 0 0 0,0 0 0 15,1 2 0-15,-1 1-128 0,0 1 128 0,-2-2 0 16,2-1 0-16,1 1 128 0,-1 0-128 0,-3-2 128 16,2 2-128-16,-3-1 128 0,-3 1-128 0,0 0-160 15,-1 0 160-15,-2 1-208 0,-2-3 208 0,-2 0 0 16,-4-3 0-16,-7 1 0 0,-3 2 0 0,-4-2 0 0,-1 0 0 16,1-1-192-16,0-1 192 0,2 1 0 0,1 1-160 0,-3-3 160 15,-1 1 0-15,-2-3 0 0,-4 0-144 0,-4 0 144 16,-5 0 0-16,2 0 0 0,6-1 0 0,4 1 0 15,1 2 0-15,3 0 0 0,3-2-160 0,-3 3 160 16,3-1 0-16,-1 3 0 0,1-2 0 0,-1 1 0 0,-1 0 0 16,3 2 0-16,6 1 0 0,1 0 0 0,3 1 0 0,3 2 0 15,5-1 0-15,2 0 0 0,4 1 0 0,4 0 0 16,0 1 0-16,0-2 128 0,3 0-128 0,11-2 0 16,0 0 0-16,-11 3 128 0,11-3-128 0,0 0 0 15,0 0 0-15,0 0 128 0,0 0-128 0,0 0 0 16,0 0 128-16,0 0-128 0,0 0 128 0,0 0-128 15,0 0 128-15,8-3-128 16,2-1 0-16,1 4 144 0,3-3-144 0,4 3 0 0,0 0 0 0,6-1 0 0,5 1 0 0,3 4 0 16,3-2 0-16,1 0 0 0,5 1 0 0,-2 1 0 15,0-1 0-15,2 1 0 0,0-4 0 0,1 0 0 16,4 3 0-16,0 1 0 0,4-4 0 0,3 0 0 16,8 0 0-16,-1 2 0 0,4-1-160 0,-2 0 160 15,-2 2 0-15,1 1 0 16,0-1 0-16,6 1 0 0,8-1 0 0,-1 1 0 15,2 1 0-15,-5-1 0 0,-3 1 0 0,-1 2 0 0,-3-5 0 0,4 3 0 0,-1-1 0 16,2-2 0-16,-5-4 0 0,-4 0 0 0,-2 0 0 0,-2-1 0 16,-4-1 0-16,-1 1 0 0,-5 1 0 0,4-2 0 31,0-1 144-31,-2-2-144 0,1 3 208 0,-3 1-16 0,-7-4-16 0,-2 3 0 16,1-6-176-16,-6 2 160 0,0 1-160 0,-3 2 160 0,1 0-160 0,-2 1 128 15,-1 1-128-15,-4-1 128 0,0 1-128 0,0 2 0 16,-2-2 0-16,0-1 0 0,1 4 0 0,-1 0 0 15,-3 0 0-15,-3 0 0 0,-1 4 0 0,-1-1 0 16,-1-2 0-16,-2 4 0 16,-10-5 128-16,0 0-128 0,0 0 0 0,0 0 128 15,0 0-128-15,0 0-272 0,-17 7 64 0,-1-2 16 32,-1-1-1216-32,-5-1-256 0,-1-6-32 0</inkml:trace>
  <inkml:trace contextRef="#ctx0" brushRef="#br2" timeOffset="72993.82">11315 8913 5407 0,'0'0'480'0,"0"0"-480"0,0 0 0 0,0 0 0 16,0 0 7136-16,0 0 1328 0,-10-6 272 0,10 6 48 0,0 0-6736 0,0 0-1360 31,0 0-272-31,0 0-48 0,0 0-32 0,0 0 0 15,0 0 0-15,0 0 0 0,0 0-192 0,0 0-144 16,0 0 192-16,0 0-192 0,0 0 256 0,0 0-48 0,0 0-16 0,0 0 0 16,0 0 208-16,0 0 48 15,0 0 0-15,0 0 0 0,0 0-240 0,0 0-32 16,10 4-16-16,-10-4 0 0,11 0 96 0,-2 0 32 0,-9 0 0 0,12-1 0 16,-4-2 224-16,2 0 64 0,1-1 0 0,-1 0 0 15,3 0 96-15,-1-3 32 0,2 1 0 0,1 1 0 16,-1-2-304-16,5 1-48 0,-3-1-16 0,4 3 0 0,1 0-208 15,1 1-128-15,2 2 128 0,1 1-128 0,0 1 0 0,3 2 0 0,4 0 0 0,4 1 0 16,3 0 0-16,0-1-128 0,4 1 128 0,-1-1 0 16,-1 1 0-16,0-3 0 0,5 1 0 0,-2 2 0 15,2-4 128-15,4 1-128 0,0 1 160 0,4-2-160 32,6 0 320-32,0-2-16 0,2 2-16 0,-1 2 0 15,2-1-288-15,-2 2 128 0,-1 1-128 0,4-1 0 0,4-3 160 0,6 4-160 16,2 0 128-16,2 2-128 0,-3-1 128 0,3 5-128 15,1-3 0-15,4 3 128 0,2 1-128 0,-4 0-144 16,-5 3 144-16,-5 0-208 0,-4-1 208 0,-7-1 0 16,-5-1 0-16,-1 0 0 0,-1-1 0 0,0-1 0 15,-4-2 0-15,-2-2 0 0,-5-1 0 0,-6-2 0 16,-1-4 0-16,-3 0 0 0,-3-3 0 0,-2 1 0 0,-4-1 0 16,-2 0 160-16,-3-4 32 0,-2 0 0 0,-4 2 0 0,0-4 0 15,-1 1 16-15,-4 1 16 0,-5 0 0 0,3 0 0 16,-4 0-96-16,-1-1-128 0,0 10 176 0,-1-8-176 15,-4-2 128-15,5 10-128 0,-5-9 0 0,-2 3 0 0,0-1 0 16,7 7 0-16,-13-6 0 0,1 5 0 0,-1-3-144 0,-1 4 16 16,-5 0 0-16,1 4 0 0,2-3 128 0,-2 5 0 15,0-2 0-15,-6 3 0 0,-1-4-144 0,-3 3 0 16,2-1 0-16,-6 2 0 0,-3 0 144 0,-1-1-160 16,-2-1 160-1,1 2-160-15,-3 0 160 0,1 0 0 0,0-3 0 16,-2 3-128-16,-3 0-96 0,-6-3-16 0,-3 1 0 0,-4 0 0 0,-8-3 240 0,-1 0-176 15,1 1 176-15,0-1-160 16,4-2-32-16,-3 0 0 0,0 0 0 0,-7 2 0 0,-3-2 0 16,1 0-16-16,2 0 0 0,7 0 0 0,1 0 208 0,2 0 0 15,-3 0-160-15,-4 0 160 0,1 0 0 0,-4 0 0 16,2 0 0-16,2 0 0 0,6 0 0 0,-3 0 0 16,0 0-128-16,-3 0 128 0,-1-4 0 0,-1 3 0 15,1-1 0-15,5 0 0 0,6 0 0 0,3 2 0 16,2-3 0-16,2 1 0 0,3-3 0 0,-2 1 0 0,1 0 0 0,2 1 0 15,3-2 0-15,0 3 128 16,4-2-128-16,4 1 0 0,6 1 176 0,5 0-48 0,5-1-128 16,5 2 192-16,14 1-192 0,-12 0 0 0,12 0 0 0,0 0 0 15,0 0 240-15,0 0-48 0,9 8-16 0,1-1 0 16,5 2-176-16,7 0 0 0,6 1 144 0,4 1-144 16,4-4-144-16,-1 2-112 15,2 0 0-15,0-2-16 0,-1 0 272 0,1-2-160 16,0 1 160-16,0-3-128 0,-1 1 128 0,0-1 0 15,3 1 0-15,4-4 0 0,6 2 0 0,0-1 0 16,1 1 192-16,2 0-64 0,3-4-128 0,-2 2 0 16,2 0 0-16,-1 2-128 0,3 1 128 0,6 1-160 0,2-4 160 0,2-2-160 15,0-3 160-15,-3 1-192 0,-2 1 192 0,-2 1-192 16,1-3 192-16,-1 1 0 0,0-3 0 0,5 0-14576 16,7-4-2800-16</inkml:trace>
  <inkml:trace contextRef="#ctx0" brushRef="#br2" timeOffset="75332.87">4753 9292 18479 0,'0'0'816'0,"0"0"176"0,0 0-800 0,0 0-192 0,0 0 0 0,0 0 0 0,0 0 3760 0,0 0 704 16,0 0 144-16,0 0 16 0,-7-8-3344 0,7 8-656 15,-7-9-144-15,7 9-32 0,-9-8 0 0,9 8-16 16,-7-7 0-16,7 7 0 0,0 0 512 0,0 0 96 16,-7-8 32-16,7 8 0 0,0 0-112 0,0 0-32 15,0 0 0-15,0 0 0 0,0 0-592 0,0 0-112 0,0 0-32 0,0 0 0 16,0 0-64-16,0 0 0 0,0 0-128 0,0 0 192 31,0 0-192-31,0 0 0 0,0 0 0 0,0 0 0 16,0 0 0-16,0 0 144 0,0 0-144 0,0 0 128 15,0 0 128-15,0 0 32 0,0 0 0 0,0 0 0 0,0 0-32 0,0 0-16 16,0-10 0-16,0 10 0 16,0 0-240-16,-2-7 0 0,2 7 128 0,0 0-128 0,0 0 0 0,0 0 144 15,0 0-144-15,0 0 128 0,0 0-128 0,0 0 0 16,0 0 0-16,0 0 0 0,0 0 0 0,0 0 0 0,0 0 0 0,0 0 0 16,0 0 0-16,0 0 0 0,0 0 0 15,0 0 0-15,0 0 0 0,-7-9 0 0,7 9 0 0,0 0 128 31,-7-5-128-31,7 5 0 0,0 0 0 0,0 0 128 0,0 0-128 0,-11-2 0 0,11 2 0 0,0 0-176 16,0 0 176-16,0 0 0 0,0 0 0 0,-12-1 0 16,12 1 0-16,0 0 0 15,0 0 0-15,-12 1 0 0,12-1 0 0,0 0 0 16,0 0 0-16,-11 5 0 0,11-5 0 0,0 0 0 16,0 0 0-16,0 0 0 0,0 0 0 0,0 0 0 15,-11-6 0-15,11 6 0 0,0 0 0 0,0 0 0 16,0 0 0-16,0 0 128 0,0 0 96 0,0 0 32 0,0 0 0 0,0 0 0 0,0 0-96 0,0 0-16 15,0 0 0-15,0 0 0 16,-7-6-144-16,7 6 0 0,0 0 0 0,0 0 0 16,0 0 0-16,0 0 0 0,0 0 0 0,0 0 0 15,0-9 0-15,0 9 0 16,0 0 0-16,0 0 0 0,0 0 144 0,0 0 48 0,0 0 16 0,7-7 0 16,-7 7-208-16,0 0 144 0,7-4-144 0,-7 4 128 15,8-5 0-15,-8 5 0 0,10-2 0 0,-10 2 0 16,11-3-128-16,-1 1 0 0,-10 2 0 0,11 0 0 0,0-2 0 0,-1-1 0 0,-1 1 0 15,0 2 0-15,2 0 0 0,1 0 128 0,2 0 0 0,-3 0 0 16,3 0-128-16,0 2 0 0,0 1 0 0,1-3 0 16,2 0 0-16,-2 0 0 15,3 0 0-15,2 2 0 16,2-2 0-16,0 0 0 0,2 0 0 0,1 0 0 0,0-2 0 0,0-1 0 16,3 1 0-16,-3 0 0 15,-4-3 0-15,1 3 0 0,-1-2 128 0,-3-1-128 0,3 3 0 0,-3-3 128 16,1 3-128-16,-4-3 128 0,4 5-128 0,-3-2 0 15,2-3 0-15,0 3 0 0,2-1 144 0,-1-1 0 0,2-1 0 16,-3 1 0-16,3-1-144 0,4 1 0 0,3-1 144 0,-2-2-144 16,5 2 0-16,-2-4 128 0,6 1-128 0,-3 0 0 15,5-1 0-15,-3 2 0 0,0 0 0 0,3 0 0 16,3 1 0-16,-1-6 0 0,4 1 0 16,3 1 0-16,4 2 0 0,4-2 0 0,1 1 0 0,0 2 0 15,0 1 0-15,-2-1 0 0,0 1 0 0,-3 2-128 16,-3 2 128-16,2 0 0 0,-3-2 0 0,0 1 0 0,4 0 0 0,-4 2 0 15,0 1 0-15,-1 0 0 0,-3 0 0 0,-3 0 0 16,-4 1 0-16,-2 2 0 0,2-3 0 0,-3 0 0 16,-3 0 0-16,1 0 0 15,-3 2 0-15,1-1 0 0,-3-1 0 0,0 0 0 16,1 0 0-16,1-1 0 0,-1-1 0 0,1 2 0 16,3 0 0-16,-2 0 0 0,-2-3 0 0,2 3 0 0,-3 0 0 0,-1 0 0 0,1-1 128 15,-3 1-128-15,-1-3 0 0,1 3 0 0,-1 0 0 0,0 0 0 16,0 0 0-1,-3 0 0-15,0 0 0 0,-4-3 0 0,0 3 0 0,-3 3 0 16,1-3 0-16,-12 0 0 0,9 3 0 0,-9-3 0 16,0 0 128-16,0 0-128 0,0 0 0 0,0 0 0 15,0 0 0-15,0 0 0 0,0 0 0 0,0 0 0 16,0 0-192-16,0 0 64 0,0 0 128 0,0 0-160 16,-9 6 160-16,-3-1-160 0,12-5 160 0,-14 7 0 0,0-4 0 0,-1 2 0 15,1 1 0-15,0 0 0 0,-4-1-176 0,-3 2 176 16,-1 2-208-16,-2-3 48 0,-5 0 16 0,-2 0 0 15,-2-1-32-15,-6-1 0 0,-4 1 0 0,1 0 0 16,-1-5-32-16,-1 4-16 0,0-4 0 0,-18 3 0 16,2 1 224-16,17-4 0 0,-7 0 0 0,-11 0 0 15,-3-2-304-15,-6 2-16 0,4-2 0 0,-2 2 0 0,1-1 320 0,-8-1-192 16,-3 2 192-16,-4-4-160 0,-3 1 160 0,2-1 0 16,5-3 0-16,-1 0-128 15,1 0 128-15,-7 3 0 0,-5-3 0 0,3 2 0 16,4 0 0-16,4 1 0 0,1 0 0 0,3 1 0 15,-6-1 0-15,1 4 0 0,2-3 0 0,3 3 0 16,7 0 0-16,3 3 0 0,1-3-128 0,2 1 128 0,0 2 0 0,1 0 0 16,2 1 0-16,5 0 0 0,7 3 0 0,2 0 0 0,9-4 0 0,4 4 0 15,7-1 0-15,0-1 0 16,6 2 0-16,1-3 0 0,4 3 0 0,0-2 0 16,5 0 0-16,9-5 0 0,-9 6 0 0,9-6 0 15,0 0 0-15,0 0 0 0,-7 9 0 0,7-9 0 16,0 0 0-16,0 0 0 0,0 0 0 0,4 9 0 0,6-2 0 0,-1-2 0 31,3 0 0-31,3-1 0 0,4 1 0 0,-1-3 0 16,3 0 0-16,0 3-192 0,4 0 64 0,3-1 0 15,4-1 0-15,0 1 0 0,4-2 0 0,-1 1 0 16,-2-3 128-16,2 2 0 0,0-2 128 0,1 2-128 0,0 0 0 16,1-2 0-16,0 0 0 0,0 2 0 0,2-1 0 0,1 1 0 15,5 0 192-15,2-2-64 0,-1 0 64 0,1 0 0 16,-1-2 16-16,3-1 0 0,-3 1-16 0,2-2 0 15,-1 4 0-15,2 0 0 0,-2 0-192 0,6 2 0 0,4 0 128 0,3 1-128 16,4-3 0-16,-4-1 144 0,2-1-144 0,-5 2 128 16,3 0-128-16,1 2 0 0,3 1 0 0,5-5 0 15,7 1 0-15,-5-1 0 16,-2-2 0-16,-4 2-176 0,-1 2 176 0,0 0 128 0,0 0-128 0,3 2 176 16,4 2-16-16,-4-4 0 0,-2 0 0 0,-4 2 0 15,-4-1-160-15,0 3 0 0,-4-1 0 0,0 3-176 16,-1 1 176-16,-1-2 0 0,1 1 128 0,-3 0-128 15,-2-5 0-15,-2 0 0 0,-5 1 0 16,-4 0 0-16,-1 3 0 0,-6-3 0 0,-1-2-160 0,0 2 160 31,-3-2-576-31,-4 3-16 0,2-1 0 0,-1 3 0 16,-3-5-2240-16,1 0-448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7:46:44.06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20886 4831 5407 0,'0'0'240'0,"0"0"48"0,7 2-288 0,0 0 0 0,-1 1 0 0,-6-3 0 0,0 0 3968 0,8 2 752 0,-1 5 144 0,0 2 16 16,-4 0-3088-16,4 3-640 0,-1-1-112 0,-1 3-16 15,-1 0-368-15,1-2-64 16,0 1-16-16,-1 2 0 0,-1 2-368 0,1 1-80 16,0-4 0-16,1 1-128 0,0 2 656 0,-1-2 32 0,-1 2 0 0,1-3 0 15,-4-2 272-15,3 2 64 16,-1-1 16-16,-2-1 0 0,0-12-384 0,0 0-80 0,-5 13 0 0,5-13-16 15,-7 8-144-15,7-8-32 0,-14 7 0 0,3-3 0 16,-3-1 112-16,3-3 16 0,0-3 0 0,-3 2 0 0,-3-4-320 0,2 3-48 16,-2-5-16-16,2 3 0 15,1-3-128-15,0-3 0 16,3 2 0-16,-3-2 0 0,3-4 144 0,1 3 48 0,3 0 16 0,0-3 0 0,0-3-80 0,3 2-128 16,4-3 176-16,0 1-176 0,3 2 176 0,1 1-176 15,3 0 160-15,3 3-160 16,2 1 192-16,2 2-48 0,3 1-16 0,4 1 0 0,1 5-128 0,-1-2 0 15,4 3 144-15,-4 3-144 0,1 4 0 0,-1 0 0 0,0-2 0 0,-1 4-128 16,-1 2 128-16,-1 1 0 0,-4 4 0 0,-1 0 0 16,-3 1 0-16,-3 1 0 0,-1 3 0 0,-3-6 0 15,-1 2 128-15,-4-3 48 16,-1 1 16-16,-3-1 0 0,-6 0-192 16,-2-4 0-16,0 1 0 0,-8-4 0 0,-3 0 0 0,-1-3 0 15,-1 3 0-15,-5-5 0 0,0-2 0 0,1 0 0 16,2-2 0-16,0-5 0 0,4 0 144 0,0-1 0 15,4-2 0-15,0-1 0 0,4-2 208 0,2 1 32 0,4-2 16 0,-1 0 0 16,3 3-16-16,2-3-16 0,2 0 0 0,1 0 0 16,2 0-64-16,2 2-16 0,1-1 0 0,2 2 0 15,4 0-80-15,-3 0-16 0,3 1 0 0,-2-1 0 16,4 4-192-16,-9 7 176 0,11-6-176 0,1 2 160 16,0 3-160-16,-1 2 128 0,0 2-128 0,3 1 128 15,-3 2-128-15,2 2-144 0,-1 3 144 0,-1 3-208 16,-1 3 208-16,0 2 0 0,-2 2 0 0,2 3 0 0,-6 1 0 0,3 1-224 31,-3-1 64-31,-1-1 16 0,0-2 144 0,-3-1 0 16,0-3 0-16,-3-1 0 0,0-6 0 0,2 3 0 0,1-14 0 15,-6 11 0-15,2-2 0 0,4-9 0 16,0 0 0-16,0 0 0 0,0 0 128 0,0 0 0 0,0 0 0 0,-14 0 0 16,3-2-128-16,11 2 176 0,-7-11-176 0,4-3 192 31,2 0-1184-31,4-2-224 0</inkml:trace>
  <inkml:trace contextRef="#ctx0" brushRef="#br0" timeOffset="992.45">21174 4097 27695 0,'0'0'2464'0,"0"0"-1968"15,0 0-496-15,0 0 0 0,0 0 3216 0,0 0 560 16,0 0 96-16,0 0 32 0,11 7-3168 0,-2 3-736 15,4-1 0-15,0 3 0 0,-2 1 0 0,3 1 0 16,4 2-192-16,0 0 192 0,4 2 0 0,6 1 0 16,7-1 0-16,-2 2 192 0,5 4 464 0,0-2 112 15,-1 4 0-15,2 4 16 0,0-4-208 0,-2 5-32 0,-5 1-16 16,0-4 0-16,-4 1-272 0,-6-1-64 0,-1-3-16 16,0-3 0-16,-3-4-176 0,-4-4-256 0,0-3 64 0,1-5 16 31,-5-2-912-31,-10-4-176 0,0 0-32 0,5-14-16 0,-2-4-688 0,-3-6-144 0,-4-6-32 0,-2-4 0 15,1 1 1040-15,-5-5 208 0,2 1 32 0,-2 2 16 0,3-1 880 0,0-3 336 16,-3 0-16-16,5 2 0 0,-2 2 560 16,0-1 96-16,4 0 32 0,-1 1 0 0,-2 3-432 0,5-3-96 15,-2 0-16-15,2 3 0 0,-5 2-224 0,5 3-48 0,-2 2-16 0,-1 6 0 16,4-1-176-16,-6 8 0 0,2 0 0 0,4 12 0 16,-4-7 448-16,4 7 16 0,0 0 0 0,0 0 0 15,0 0-112-15,-17 6-32 0,2 0 0 0,4 6 0 31,1 5-320-31,-1 5 0 0,0 2 0 0,-3 5 0 0,2 6 0 16,-4 0 0-16,-2 5 0 0,1 6 0 0,2 7 0 16,1 4 0-16,-5 0 0 0,-1 2 0 0,1 0 144 0,-3-2 64 15,-3 0 16-15,-3-4 0 0,0 1-16 0,-1-4 0 16,-2 0 0-16,2-1 0 0,0-1-80 0,-3-2-128 16,-3 0 176-16,-1-5-176 15,-2 0-448-15,-2-6-208 0,-8-6-48 0</inkml:trace>
  <inkml:trace contextRef="#ctx0" brushRef="#br0" timeOffset="2440.23">16661 8846 22463 0,'0'0'1984'0,"0"0"-1584"0,0 0-400 0,0 0 0 0,0 0 2384 0,-14 1 400 0,14-1 80 0,-14 2 16 15,14-2-1920-15,-14 4-384 0,14-4-80 16,-15 1-16-16,15-1-480 0,-14 3 0 16,14-3 0-16,-11 3 0 15,11-3 0-15,0 0 0 0,-13 4 0 0,13-4 0 16,0 0 192-16,-11 8-48 0,11-8-16 0,-8 9 0 0,8-9 384 0,-7 11 80 0,7-11 16 15,0 0 0-15,0 0 112 0,-7 7 32 0,7-7 0 0,0 0 0 16,0 0-416-16,0 0-80 0,0 0 0 0,0 0-16 31,-10-7 16-31,6-4 0 0,0 1 0 0,5-1 0 0,3-3-64 0,2 3 0 16,1-3 0-16,1 3 0 0,6-3-192 0,-4 0 0 0,4 3 128 0,-2-3-128 31,2 3 144-31,0 1-16 0,0 3 0 0,2 3 0 0,-3-2 384 0,0 5 80 16,0 1 16-16,-2 4 0 0,-1 0-304 0,-4 3-64 0,1 3-16 15,0 0 0-15,-4 2-224 0,1 5 0 0,-4-2 0 0,0 3 0 0,0-1 0 0,-5 4-208 16,1-3 64-16,-1 3 16 0,-4-3 128 0,2-3 0 31,-2 2 0-31,0-3 0 0,-3-1 0 0,1-1-160 16,-3-1 160-16,3-4 0 0,11-7 0 0,-14 7 0 16,-2-3 0-16,3-1 0 0,-1-3 0 0,3 0 0 15,-2-7 0-15,2 2 0 0,0-2 128 0,1-2 144 16,2 1 32-16,-3-2 0 0,1-1 272 0,0-2 64 15,-2 0 16-15,-2-4 0 0,1 0-448 0,1-4-80 0,2 3-128 0,-4-4 176 16,0-2-176-16,3-1 192 0,4 0-192 0,3 0 192 16,-3 0-192-16,7 0 0 0,3 0 0 0,1 6-176 0,0 1 176 0,6 4 0 0,4 2 0 0,-2 3-128 15,5 3 128-15,-3 1-128 0,4 5 128 0,-1 5-128 32,1 1-112-32,0 6-16 0,-4 2 0 0,0 1 0 0,-2 3 256 0,1 3-192 0,-5 3 192 15,-1 2-192-15,-3 1 192 0,-4 2 0 16,-4-1 0-16,-3-3 0 0,-4 0-144 0,-3-4-48 0,-4 1 0 0,-4-4 0 31,-5-1 192-31,-2-2 0 0,-7-1 0 0,-1-4 0 0,-2 1 0 0,5-4-240 16,-3-1 48-16,7-1-20512 0</inkml:trace>
  <inkml:trace contextRef="#ctx0" brushRef="#br0" timeOffset="3079.96">14938 9264 22463 0,'0'0'992'0,"0"0"208"16,0 0-960-16,0 0-240 0,0 0 0 0,0 0 0 0,0 0 4144 0,0 0 784 15,0 0 144-15,0 0 48 0,0 0-3776 0,0 0-736 16,0 0-160-16,0 10-16 0,0-10 752 0,6 7 160 16,1 3 16-16,4-2 16 0,-3 0-1376 0,5 5 0 15,1-2-256-15,-2 3 16 0,2 0 896 0,4 0 176 0,2-2 48 0,-1 5 0 16,5 1-416-16,1 3-80 0,0 0 0 0,4 1-16 15,3 3-240-15,-1 0-128 16,1 1 128-16,-5-3-128 0,1-2 0 0,-1 1 0 0,-1-3 0 0,-4-4-128 16,-1 2-320-16,0-3-48 0,-3-5-16 15,-4 0 0-15,-3-5-2352 0,3-1-464 0,-3-3-112 0</inkml:trace>
  <inkml:trace contextRef="#ctx0" brushRef="#br0" timeOffset="3353.69">15689 8967 38639 0,'0'0'1712'0,"0"0"352"0,-11 2-1648 0,2 0-416 0,9-2 0 0,-12 10 0 0,1-2 1056 0,1 6 128 15,-1 3 32-15,0 8 0 0,0 7-640 0,4 7-112 16,-4 9-16-16,4 9-16 0,0 7 0 0,3 10 0 15,1 2 0-15,-1 1 0 0,4-2-432 0,0-1 0 16,1 6 0-16,2-1 0 0,0 2 272 0,1-6-16 0,-4 1-16 0,1-3 0 0,2-4 64 0,-3 0 16 31,-1 4 0-31,-2-2 0 0,-1-3-176 0,1 2-16 16,-4 0-128-16,-4-4 192 0,0 1-320 0,-3-5-80 16,0-1-16-16,-7-2-21136 0</inkml:trace>
  <inkml:trace contextRef="#ctx0" brushRef="#br1" timeOffset="10347.18">16566 8778 15599 0,'0'0'1392'0,"0"0"-1120"16,0 0-272-16,0 0 0 0,0 0 3072 0,0 0 544 0,0 0 112 0,0 0 32 15,0 0-1120-15,-4 12-208 16,0 1-64-16,-2-2 0 0,1 3 288 0,-2 0 48 16,0 4 16-16,0 0 0 15,0 0-2176-15,-3 3-544 0,2 1 0 0,-5 1 0 16,5 0 256-16,-2-2-48 0,3-3-16 0,3-2 0 0,0-4-192 0,1-1 144 0,3-11-144 0,0 0 128 0,0 0-128 0,10-5 160 15,4-4-160-15,4-7 160 16,1-4-160-16,8-5-192 0,2-7 32 0,3-7 16 0,3-3 144 16,-2 2 0-1,4-5 0-15,-2 2 0 0,-1 0 0 0,3 1 0 0,-2 2 0 0,1-4-128 16,3 1 128-16,0-3 0 0,0-4-144 0,0 1 144 16,-3-1 0-16,3 0 0 0,-3-2 0 0,3 3 0 15,-2 1 0-15,0 0 0 0,1 2 0 0,1 2 0 0,3 1 0 0,4-5 0 16,4-2 0-16,0 0 0 0,3-2 0 0,-3 2 0 15,1 0 0-15,-1 1 0 0,3 2 128 0,-3-2-128 16,0 4 0-16,-1 6 128 0,1 3-128 0,-4 4 192 16,4 0-192-16,-7 1 192 0,-1 2-192 0,-5 0 128 15,-1 1-128-15,0 0 128 0,3-7 64 0,0 3 16 0,3 0 0 16,-2-1 0-16,2-5-32 0,4 2-16 0,2 1 0 16,0-1 0-16,3-1-32 0,-8 3 0 0,0 2 0 0,-1 2 0 15,0 1-128-15,-2 1 0 0,2 3 0 0,-2 3 0 31,-1 2 0-31,3 1 208 0,-3 1-48 0,4-2-16 16,1-2 32-16,-3-2 0 0,3 2 0 0,-4-6 0 16,-1-1-176-16,-1-1 192 0,2-2-192 0,-1 0 192 15,0-5-192-15,2 0 160 0,0 1-160 0,-2-1 160 0,1 3-160 0,0-1 160 16,2 2-160-16,0 1 160 0,-2 1-160 0,-1 2 128 16,0-3-128-16,0 4 128 0,2 3-128 0,0 2 0 15,-2 5 144-15,-2 4-144 0,2 2 128 0,-4 3-128 0,-2 3 160 16,-2-1-160-16,-5 2 128 0,1 1-128 15,-2 1 0-15,-3 1 144 0,-1-3-144 0,0-2 0 0,-2-1 0 0,1-2 0 16,-5-1 0-16,2-3 0 0,1-2 0 0,-3 0 0 16,-1-5 0-16,2 0 0 0,0-1 0 0,1-2 0 15,1-1 0-15,0 3 0 0,0-2 0 0,-2 5 0 0,1 1 0 0,-4 4 0 16,-1 1 0-16,-3 5 0 0,3 1 0 0,-5 3 0 16,-1-3 0-16,-1 0 0 0,-1-3 0 0,1-3 0 31,4 0 0-31,-2-6 0 0,0-2 0 0,1-5 0 15,2 0 0-15,-3-5 0 0,0 2 0 0,0 1 0 0,-3 3-160 0,3 0 160 16,0-1 0-16,-4 4 0 0,1 1 0 0,-1 6 0 16,1 2 0-16,-4 13 0 0,0-8 0 0,0 8 0 15,0 0 0-15,0 0 192 0,0 0-64 0,-10 7-128 16,2 1 160-16,-3 4-160 0,1 0 128 0,-1 1-128 16,-2 1 128-16,1 2-128 0,-2 0 128 0,0 0-128 0,0-2 0 0,-2-1 0 15,2 1 0-15,1-2 0 0,-1-3 0 0,0-2 0 16,2-2 0-16,1 1 0 0,11-6 0 0,-16 10 0 15,2-4 0-15,3-1 0 0,-1 0 0 0,1-1 0 0,-3 1 0 0,0-1 0 16,14-4 0-16,-16 5 0 0,0 1 0 0,-2 0 0 16,0 0 0-16,0 3 0 0,-2 1 0 0,1-2 0 15,1 2 0-15,-3-2 0 0,0 2 0 0,-1 1 0 16,-2-4 0-16,2 3 0 0,-3-3 0 16,-3 0 0-1,3 0 0-15,-5 0 0 0,2 1 0 0,-1 2 0 0,1 1 0 16,0 3 0-16,-1 0 0 0,1 0 0 0,-4 1 0 0,0-1 0 15,-3 4 0-15,-1-1 0 0,-4 1 0 0,1 0 0 0,4 0 0 0,-2 0 0 16,3 0 0-16,2 3 0 16,-1-5 0-16,1 2 0 0,0-2 0 0,3 3 0 15,-3-1 0-15,1 1 0 0,-2 1 0 0,1 1 0 0,-7 0 0 0,0 4 0 16,-4 0 0-16,-1 0 0 0,2 3 0 0,1-2 0 16,0 5 0-16,-2 2 0 0,1 5 0 0,0-2 0 15,5 3 0-15,-5 3 0 0,3 1 0 0,-7 2 0 16,0 1 0-16,-2 3 0 0,0 3 0 0,0 0 0 15,0 1 0-15,0 3 0 16,2-3 0-16,3 1 0 0,0-4 0 0,4-4 0 0,0-3 0 16,-3-1 0-16,-1-1 0 0,-1-2 0 0,3 0 0 0,2-4 0 15,1-3 0-15,3-3 0 0,3-1 0 0,0 1 0 16,0 0 0-16,0 2 0 0,0 1 0 0,0 0 0 16,0 2 0-16,0 3 0 0,-5-3 0 0,-5 0 0 15,-1-1 0-15,-3 1 0 0,-1 3 0 0,2-3 0 16,5 0 0-16,-2 1 0 0,6-3 0 0,4-4 0 15,-3-3 0-15,6 0 0 0,3-3 0 0,1-1 0 16,4-3 0-16,1 3 0 0,1-3 0 0,1 0 0 16,0 3 0-16,-3 2 0 0,3-3 0 0,-3 3 0 15,-1 0 0-15,1 0 0 0,0 0 0 0,0-2 0 16,2 2 0-16,-2-1 0 0,0-1 0 0,3 0 0 16,-3-3 0-16,3-3 0 0,1 2 0 0,2-3 0 0,1 0 0 15,3-3 0-15,4-4 0 0,-3 0 0 0,10-7 0 16,0 0 0-16,0 0 0 0,0 0-176 0,0 0 176 0,0 0 0 15,-9 3 0-15,9-3-128 0,0 0 128 0,-7 8 0 16,3-1 0-16,4-7-128 0,-7 8 128 0,0 2 0 16,0 0 160-16,-2 2-160 0,-3 5 0 0,1 0 0 0,-3 2 0 0,0-1 0 15,3-1 0-15,-3-1 0 0,3 0 0 0,-3 0 0 0,-2 0-160 0,3-2 160 16,-1-3-128-16,0 3 128 0,0-3 0 0,0-1 0 16,3 1 0-16,0-2 0 0,4-2 0 0,7-7-160 15,-11 5 160-15,11-5 0 0,0 0 0 0,0 0 0 31,0 0 0-31,-7 9 0 0,7-9 0 0,-3 9 0 0,3-9 0 0,0 0 0 16,-4 7 0-16,4-7 0 0,0 0 0 0,-6 12 0 16,6-12 0-16,0 0 0 0,0 0 0 0,0 0 0 15,0 0 0-15,0 0 0 0,0 0-128 0,0 0 128 16,13-12-128-16,-5 3 128 0,2-3-192 0,4 1 192 16,1-3 0-16,6-4 0 0,0-3 0 0,1-1 0 0,6-2 0 0,4-1 0 15,2-4-160-15,3-2 160 0,2 2 0 0,0-2 0 16,2 5 0-16,-2 1 0 0,3-3 0 0,-2 3 0 15,-1 1 0-15,0 2 0 0,-3 0 0 0,2-3 0 16,1-2 0-16,-3 1 0 0,1-5 0 0,2 0 0 0,2-1 0 0,4 0 0 16,1-3 0-16,3-1 0 0,4-7 0 0,-2 1 0 15,0-4 0-15,0-1 0 0,-1 1 0 0,2-3 0 16,0 1 0-16,-1 2 0 0,1 0 0 0,2 3 0 16,3 1 0-1,-4-1 0-15,0-7 0 0,2 1 0 16,-2-2 0-16,-1-2 0 0,3-3 0 0,-1 2 0 0,3-2 0 0,6 0 0 15,1 0 0-15,0-3-128 0,-2-3 128 0,2-2 0 16,3 0 0-16,1 0 0 0,3 3 0 0,3 1 0 16,5 2 0-16,-3-3 0 0,-1-2 0 0,-1-1 0 15,1-1 0-15,-1-5 0 0,-1 2 0 0,0 4 0 16,-1 4 0-16,-7 1 0 0,-2-3 0 0,-9 3 0 16,2-1 0-16,-2 6 0 0,-4 4 0 0,-1 4 0 0,-1 4 0 0,-2 0 0 15,1 6 0-15,-2 6 0 0,-1 3 0 0,-2 4 0 16,-6 2 0-16,-4 3 0 0,-1 4 128 0,-6 3-128 15,0 0 0-15,-7 5 0 0,-2 2 0 0,-4 1 128 16,-1 6-128-16,-11-3 0 0,0 0 0 0,0 0 128 16,0 0-128-16,0 0 0 0,0 0-176 0,0 0 176 15,-9-10 0-15,0 2 0 0,0-6-128 0,0-3 128 32,2-2-1376-32,4-2-224 0,3-4-64 0,3-6 0 0</inkml:trace>
  <inkml:trace contextRef="#ctx0" brushRef="#br2" timeOffset="23651.57">20665 9017 20959 0,'0'0'928'0,"0"0"192"0,0 10-896 0,0-10-224 15,0 0 0-15,-2 13 0 0,2-13 3568 0,-2 12 656 0,-3-1 144 0,5-11 32 16,-7 10-3280-16,0 1-656 16,-2-2-128-16,0 0-16 0,9-9-320 0,-14 7 0 0,0-2-176 0,1 1 176 15,-1-3-288-15,14-3 48 0,-16 4 16 0,2-4 0 16,-2-2 224-16,2-3 0 0,1 3 0 0,-1-2 0 15,0-1 352-15,0 0 64 0,3-1 16 0,0 1 0 16,4 0 528-16,7 5 128 0,-11-9 0 0,4 0 16 16,0-2-256-16,0 1-48 0,1-1-16 0,2 0 0 15,1-1-368-15,3-1-80 0,2-1-16 0,2 0 0 16,0-3-320-16,3 2 0 0,3 1 0 0,2-3 128 0,1 2-128 0,1-3-128 16,4 1 128-16,0 3-192 0,0 6-112 0,-2-3-16 15,0 4-16-15,2 0 0 0,1 3-32 0,-1 4 0 16,3 4 0-16,-5 3 0 31,2 7-32-31,-2 4-16 0,1 3 0 0,1 5 0 0,0 5 240 0,-1 1 176 0,-5-3-208 0,1 1 80 0,-5-3 128 16,-1 1 0-16,-3-3 0 0,-5-2 0 0,-2 0 0 0,-1-5-192 15,-6-4 192-15,-1 0-192 0,-6-2 192 0,5-1-128 16,-2-4 128-16,0-5-128 0,-3 0 320 0,2-2 80 16,-4-2 16-16,1 0 0 0,-3-3 160 0,3 0 48 15,0-3 0-15,4 1 0 0,-4 0-144 0,-1 0-32 16,1 0 0-16,2 2 0 0,2-2-144 0,-1 3-48 0,5 2 0 0,10 2 0 0,-14-6-128 0,14 6 160 31,-11-4-160-31,11 4 160 0,0 0-16 0,0 0 0 0,0 0 0 16,0 0 0-16,1-11-144 0,5-1 0 0,1-1-160 15,4 1 160 1,0-2-576-16,3 1 0 0,0-3-16 0,0 2 0 16,0-2-592-16,-1 0-112 0,-1-3-32 0,-1 3 0 15,0 2 624-15,-1 3 112 0,-1 0 16 0,-2 4 16 0,-7 7 864 0,0 0 160 0,0 0 48 0,0 0 0 16,7 7 32-16,-3 1 16 0,-2 4 0 0,-6 2 0 0,2-1-432 0,-5 1-128 15,-3 0 0-15,1-2 0 0,-2-3 240 0,-1-2-64 16,-4 2-16-16,-2-2 0 0,-3-3-160 16,-1-1 0-16,-3-1 0 0,0-2 128 0,0-2 64 0,-2-3 0 15,1-2 0-15,1-2 0 16,-3-3-16-16,4 1 0 0,2-5 0 0,4 0 0 16,0 0 32-16,6 0 16 0,0 1 0 0,4 1 0 0,1 1 160 0,7 5 48 15,0-4 0-15,0 12 0 0,8-13 208 0,4 6 64 16,2 0 0-16,2 3 0 0,5 2-176 0,0 4-16 15,5 2-16-15,2 4 0 0,1 5-496 0,2 1 128 16,-2 4-128-16,-1 3 0 0,1 3 0 0,-1 1 0 16,-3-2-192-16,-4 0 192 0,-3-4 0 0,-2-1 0 0,-2-2 0 0,0 0 144 15,-5-5-144 1,-3 3 0-16,-1-5 0 0,-5-9 0 0,0 0-192 0,0 0 192 16,0 0-192-16,0 0 192 15,0 0-464-15,0 0 16 0,-14 3 16 0,1-6 0 16,1-1-144-1,3-3-16-15,-3-3-16 0,-1 2 0 0,1 1 48 0,1 0 16 0,0 0 0 0,1 0-19104 16</inkml:trace>
  <inkml:trace contextRef="#ctx0" brushRef="#br2" timeOffset="25095.49">21038 9711 33567 0,'0'0'1488'0,"0"0"304"0,0 0-1424 0,0 0-368 0,0 0 0 0,7-5 0 0,-2-1 560 0,-5 6 32 16,6-7 16-16,1 0 0 0,-2 0-352 0,2 0-64 15,2 0 0-15,3 0-16 0,-3-4 16 0,4 4 0 0,4 0 0 0,-2 0 0 16,3 0 880-16,2-2 176 0,2 2 32 0,-4-2 16 31,3 2 176-31,0 0 16 0,4-1 16 0,1 2 0 16,1 2-800-16,-1 0-176 0,5 1-16 0,-2 1-16 0,-1 0-336 0,-3 2-160 15,2 0 160-15,-2 0-160 16,-1 0 0-16,-4 0 0 0,1 0 0 0,-5 0 0 0,-1 0 0 16,-2 0 0-16,-2 2-128 0,-4 0 128 0,-7-2-176 0,0 0 176 15,7 7-160-15,-7-7 160 0,0 0 0 0,0 14 0 16,-5 0-128-16,3-3 128 0,-5 3-160 0,-3-1 16 0,2 1 0 15,-6 2 0-15,0 0 144 16,-4 3-160-16,-1 4 160 0,-1 2-160 0,-1 4 32 0,-2 3 0 16,0 3 0-16,-2 0 0 0,-2 1 128 0,2-3 0 15,0-1 0-15,1 2-128 0,3 2 128 0,2 3 0 0,-2-5 0 0,3 0 0 0,1 1 0 0,2-3 0 32,1-2-192-32,0 2 64 0,0-3 128 0,3 3 0 15,0 3 0-15,-2-3 0 0,-1 0 0 0,3-3 0 16,3 2 0-16,1 1 0 0,0-3 0 0,0 3 144 15,0-4-16-15,-2 0-128 0,4-1 144 0,1-2-144 0,-1-2 0 0,3 0 144 16,-1-3-144-16,1-1 0 0,2-5 0 0,0-1 0 16,2 0 0-16,1-3 160 0,-3-10 16 0,4 10 0 15,-4-10-176-15,5 8 128 0,-5-8-128 0,0 0 128 16,0 0 64-16,13-4 16 0,1-3 0 0,0-4 0 16,0-1 16-16,0-1 0 0,4-1 0 0,0-5 0 0,-1 1-224 0,5-3 176 15,3-2-176-15,0 3 160 0,7-5-160 0,3 4 0 0,4 0 144 0,-3 3-144 16,-1 4 320-16,-3 0-16 0,2 3 0 0,0 4 0 15,-1 0-48-15,-8 3-16 0,-3-3 0 0,2 3 0 16,1 1-240-16,-4-1 0 0,-3 4 0 0,0 0 0 16,0 0 0-16,-4 4-192 0,0-4 192 0,-3 2-160 47,3-4-1088-47,-14 2-224 0,14 0-32 0,-3 0-19968 0</inkml:trace>
  <inkml:trace contextRef="#ctx0" brushRef="#br2" timeOffset="25769.54">20750 10229 9663 0,'0'0'432'0,"0"0"80"0,0 0-512 0,3 11 0 0,-3-11 0 0,11 7 0 0,-4-3 5120 0,1 0 896 16,2-1 192-16,1 0 48 0,3-1-4016 0,1 0-816 15,6-5-144-15,0 3-48 16,0 0-592-16,4 0-128 0,0-1-32 16,3 1 0-16,1-5 0 0,1 3 0 0,0-3 0 0,2 0 0 15,-2 3 336-15,4-2 64 0,-1 1 16 0,3 3 0 16,3 0-64-16,4 0 0 16,6-2 0-16,1 2 0 0,2 2 32 0,-2-2 0 0,-1 0 0 0,-6 0 0 15,-4-2-288-15,-4-2-48 0,-3-2-16 0,-7-2 0 16,0-4-1024-16,-7 1-192 0,-1 2-64 0,-5-5-13952 15,-2-2-2816-15</inkml:trace>
  <inkml:trace contextRef="#ctx0" brushRef="#br2" timeOffset="26806.48">16770 8953 20559 0,'0'0'896'0,"0"0"208"0,0 0-880 0,-11-3-224 15,2-1 0-15</inkml:trace>
  <inkml:trace contextRef="#ctx0" brushRef="#br2" timeOffset="28507.41">16572 8896 22463 0,'0'0'1984'0,"4"11"-1584"0,-4-11-400 0,3 11 0 16,-3-11 2528-16,1 13 416 0,2-2 96 0,-3-11 16 0,0 14-1760 0,0-14-336 15,0 0-80-15,0 0-16 16,0 0-1248-16,0 0-240 0,0 0-48 0,0 0-16 16,0 0-1696-16,0 0-352 0,0 0-64 0,0 0-16 15,0 0 1520-15,-7-7 288 0,7 7 64 0,0 0 16 0,-3-10 2608 0,3 10 528 0,0 0 96 0,0 0 32 16,7-4 176-16,0-1 48 0,3 3 0 0,-10 2 0 15,0 0-1168-15,11 0-240 0,-3 2-32 0,-8-2-16 16,13 5-704-16,-2-3-144 0,-11-2-16 0,11 2-16 16,-1 1-224-1,-10-3 0-15,13 0 0 0,-1-4-160 0,-12 4 160 0,13-3 0 0,-1-4 0 0,2 3 0 0,-3-3 192 0,-2 0 80 16,3 0 16-16,4 0 0 0,2 0 384 16,3-1 80-16,1-1 16 0,2 2 0 0,4 2-80 0,1-2-16 15,3 1 0-15,0 5 0 0,0-3-208 0,0 4-32 16,3-2-16-16,-2 4 0 0,-1 2-240 0,3-1-48 31,-3 1-128-31,0 3 192 0,0-2-192 0,5 2-128 0,2 0 128 0,4 0-208 16,7 0 208-16,3 0 0 0,-4-1 0 0,1-1 0 15,-2 1 0-15,-2-6 0 0,-5 1 0 0,0 2 0 16,1-3 288-16,-2 0-48 0,5 0-16 0,5 0 0 16,7 3 32-16,0-3 16 0,-3-3 0 0,-1 3 0 0,-5 0-80 15,1 0-32-15,-3 3 0 0,0-2 0 0,-2 2-160 0,5-1 160 16,1 0-160-16,3 1 160 15,2 0 0-15,-2-3 0 0,0 0 0 0,-6 0 0 0,-2 0-160 16,-2 0 0-16,0-1 0 0,-4-1 0 0,0-3 0 0,4 0 160 16,3 1-160-16,0 0 160 0,4-2-160 0,-2 1 0 15,1-2 144-15,-3 1-144 0,-2-1 128 0,-5 0-128 16,-4-1 160-16,0 1-160 0,-3 0 128 0,-3 3-128 16,-1-3 0-16,1 3 0 0,-1 1 0 15,2-1 0-15,-3 1 0 0,1 0 0 16,-3 3 0-16,1 0 144 0,-1-1-144 0,-4 1 128 0,-2 0-128 0,-1 4 0 15,2-1 0-15,-5 1 128 0,-1 0-128 0,-3 2 0 16,3 2 0-16,-7-1 0 0,0 0-208 16,-3 1 80-16,3-1 128 0,-7-7-208 0,0 0 208 0,-3 14 0 15,2-1 0-15,1-13 0 0,-7 15-176 0,0-4 16 0,7-11 0 0,-17 11 0 16,2-1 160-16,-2-1 0 0,2-2 0 0,-3 2 0 16,-3 0 0-16,-4 0 0 0,1 1 0 0,-2-3 0 15,-2-1 0-15,-2 1 0 0,0 0 0 0,-4 0 0 16,2-2 0-16,-5 1 0 0,-1-1-144 0,0 2 144 15,2-4-192-15,-6 3 16 16,-2-1 16-16,-5 1 0 0,1-1 160 0,-4-2 0 0,-1 1-144 0,0-4 144 0,1 0 0 0,-1 0-176 31,0 0 176-31,-4-2-128 0,-7-1 128 0,0 1 0 16,-5-2 0-16,-2 1 0 0,4-4 0 0,-1 1 0 0,1 1 0 0,-1-2 0 16,-7 0 0-16,-1 0 0 0,-2 3 0 0,3-3 0 15,4 3 0-15,1 1-208 0,5-1 80 0,-5 3 128 16,0-1-128-16,3 2 128 0,-1 0 0 0,5 0 0 15,5 0 0-15,5 2 0 0,3-2 0 0,4 0 0 0,2 1 0 16,2 3 0-16,2-4 0 0,1 3 0 16,1 1 0-16,5-1 0 0,1 1 0 0,4-2 0 0,3 3 0 0,1-1 0 15,6-1 0-15,3 1 0 0,4 1 0 0,1-1 0 16,10-4 0-16,-10 5 0 0,4 2 0 0,6-7 0 0,-5 9 0 0,4-2 0 16,1-7 0-16,0 0 0 0,0 0 0 0,0 0 0 15,0 0 0-15,0 0 0 0,12 2 128 0,1 0-128 16,1-4 0-16,-2 0 0 0,2-1 0 0,0 1 0 15,3-5 128-15,-3 3-128 0,4-3 128 16,0 2-128 0,0-2 0-16,0 1 0 0,0 1 0 0,3-2 0 0,4 0 0 15,-2-2 192-15,0 2-192 0,2-2 192 0,0 0-192 0,1-1 0 16,1 2 144-16,1-3-144 0,-1 3 0 0,5-1 0 0,7-2 0 0,7 4 128 0,4-3 32 0,3 2 16 31,4-2 0-31,-4 2 0 0,0 1-32 0,-1 0 0 16,-2 4 0-16,6 0 0 0,1 2-144 0,7-2 160 0,3 3-160 0,3 3 160 15,-1-2-160-15,-3 5 0 0,-3-2 0 0,-2 0 0 16,-1 2 0-16,4 1 0 0,1-2 0 0,2 1 0 16,-3-2 0-16,-4-1 0 0,-5 1 0 0,-6 0 0 15,-2 0 0-15,-4-1 0 0,-1 0 0 0,-6 1 0 16,3-1 0-16,-4-2 0 0,-1 2 0 0,-2-3 0 0,-2 0 0 0,-5 0 0 16,1 2 0-16,-8-2 0 0,-4 0-176 0,-3 0 176 15,-2 0-128 1,-9 0 128-16,0 0-144 0,0 0 144 0,0 0-160 0,0 0 160 0,0 0 0 0,0 0-144 0,-13 1 144 0,-6 3 0 15,0-1-176-15,-3 1 176 0,-3 0-208 16,-5 3 80 0,0 0 128-16,-4 0-128 0,1-3 128 0,-4 1-128 15,1-4 128-15,-3 3 0 0,-1-4 0 0,-2 0 0 16,-8 0 0-16,0 0-128 0,-3 0 128 0,-5-4-128 16,1-2 128-16,-3 2 0 0,3-3-144 0,-3 0 144 15,3-1 0-15,-2 2 0 0,-7-1-144 0,-3 0 144 16,-2-1 0-16,0 1-160 0,3 0 160 0,-2 0-128 15,5 0 128-15,-5-1 0 0,-3 2 0 0,-5 2 0 16,0-3-192-16,6 3 32 0,1-3 16 0,4 0 0 0,0 1 144 0,-1-2 0 16,-5 1 0-16,2-1-128 0,0-1-48 0,1 4 0 15,9-1 0-15,4-1 0 0,2-1-16 0,2 1-16 16,3 0 0-16,4 3 0 0,0-3-32 0,4 3 0 0,5 1 0 0,5-1 0 16,1 2 48-16,9 1 0 0,3-2 0 0,6 3 0 15,3 0 192-15,10 0 0 0,0 0 0 0,0 0 0 16,17 0 0-16,1 3 160 0,7-2-32 0,0 2 0 15,4 0 112-15,3 1 16 0,3 3 0 0,-3 0 0 16,3 0-64-16,1 0 0 0,3 0 0 0,-5 0 0 0,3 4-64 16,2 0 0-16,7 0-128 0,5 2 192 0,0-2-192 0,5 0 0 15,2 0 0-15,-2 3 0 0,1-3 0 0,-4 2 144 16,-3 2-144-16,5-4 128 0,8 1-128 0,5-1 0 16,7 1 0-16,3-3 0 15,-4 0 0-15,-6-2 0 0,-2 2 0 0,8 0 0 16,8 0 192-16,3-1-32 0,2-2-16 0,-7-1 0 15,-2-3 32-15,-2 3 0 0,-4-1 0 0,6-2 0 0,5-1 48 0,-3 1 16 16,-2 0 0-16,-6-2 0 16,-4 2-48-16,-1-2-16 0,1 0 0 0,3-2 0 0,0-2-176 0,-2 1 128 15,-5-6-128-15,-7 2 128 0,-4 0-128 0,-9 0 0 16,-5 1 0-16,-1-4 0 0,-2 1 0 0,-4-2 0 16,3-1 0-16,-5 1-176 0,-3 0-144 0,-1-1-48 15,-1-2 0-15,-7 1 0 16,0-4-1136-16,-4 2-224 0,0-3-64 0</inkml:trace>
  <inkml:trace contextRef="#ctx0" brushRef="#br2" timeOffset="31007.98">20757 4960 21711 0,'0'0'960'0,"0"0"192"0,0 0-912 0,0 0-240 0,0 0 0 0,0 0 0 16,0 0 944-16,0 0 144 0,-3 13 16 0,3-13 16 16,0 11 112-16,0-11 32 0,6 10 0 0,-6-10 0 15,8 11 528-15,2-4 96 16,-2 0 32-16,3 0 0 0,-1 0-640 0,1 0-112 0,0 1-16 0,2 2-16 16,-5 1-848-16,3 3-160 0,2-3-128 0,-5 0 144 0,2 3-144 0,1-3 0 15,-2 0 144-15,-3-1-144 0,1-3 256 0,0 0-32 16,3 0 0-16,-10-7 0 15,4 7 304-15,-4-7 64 0,7 8 16 0,-7-8 0 16,0 0-224-16,3 12-64 0,-3-12 0 0,0 12 0 0,0-12-176 0,-3 11-144 16,3-11 192-16,-2 14-192 0,0-3 0 0,-1 3 0 15,1-1 0-15,-3 1 0 16,1 2 176-16,0 0-176 0,1 2 160 0,-1 1-160 16,1 1 0-16,0 4 0 0,2-2 0 0,-4 4 0 0,-1 4-144 15,-1-2 144-15,-3 4-208 0,-1 1 80 0,0-1 128 0,-3 3 0 16,-3 1 0-16,2 5 0 0,-2 3 0 15,2 4 0-15,-6 7 0 0,3 2 128 0,-6 8-128 16,5 3 0-16,-2 3 0 0,-2 0 0 0,4 2-160 0,-1 3 160 16,-1 2-192-16,1 4 192 0,3 1 0 0,1-4 0 0,3-1 128 15,4-4-128-15,-1-3 0 0,1 0 0 0,2-2 0 0,1-1 0 16,3 3 0-16,-1-7 0 16,6 0 0-16,0-3-160 0,1-1 160 0,1 0 0 0,0-1 128 15,1 1-128-15,0-6 160 0,-1 2-32 0,1 1-128 0,-3-3 192 16,1-3-192-16,-3-3 128 0,2-4-128 0,-2 2 0 15,0-5 0-15,-2 3 0 0,-1-5 0 0,1 0 0 0,-3-6 0 0,1-2 128 16,-3-2-128-16,0-4 0 0,0 3 0 0,0-3 0 16,0-4 0-16,-4-3 0 0,4-4 128 0,-3-1 16 15,2-4 16-15,8-9 0 0,0 0-160 0,0 0 0 16,0 0 0-16,0 0-176 0,-7-8 368 0,0-5 80 16,4-1 16-16,3-1 0 0,3-6 96 0,0 0 32 15,3-1 0-15,-1-3 0 0,-1 0-48 0,0-6-16 16,2 0 0-16,-2-2 0 0,0 0-352 0,2-2 144 0,0 0-144 0,-1-1 0 15,-1-3 0-15,-1-2-192 0,1-5 0 16,0-7 0-16,1-1 0 0,-3-6 16 0,3-1 0 0,-3-3 0 31,3-3 16-31,0 0 0 0,-1-3 0 0,-1-2 0 16,3-4 160-16,-1 0 0 0,-1-5-144 0,-1 3 144 0,-3 3 0 16,4-4 0-16,1 0-144 0,0-3 144 0,2 1 0 0,2 2 0 15,2 0 0-15,0 8 0 0,1 2 0 0,0 3 0 0,-3-2 176 0,4 1-176 16,1 6 144-16,0 4-144 0,-5 1 0 0,4 6 144 15,1 4 48-15,0 5 16 0,3-1 0 0,-3 6 0 16,1 0-208-16,2 2 144 0,-2 1-144 0,2 4 128 16,1 2-128-16,0 5 0 0,0 0 144 0,-4 1-144 15,0 3 0-15,-3 1 0 0,-4 6 0 0,0 0 0 16,0 4 0-16,0 1 0 0,-3 0 0 0,3 4 128 16,-7 2-128-16,4-4-128 0,-4 4 128 0,0 0-192 15,0 0 192-15,0 0 0 0,0 0 0 0,0 0 0 16,0 0 0-16,0 0 0 0,0 0 0 0,0 0 0 0,3 11-240 0,-3 0 48 15,-3 0 0-15,1 6 0 0,-3-2 0 0,1 2 0 16,0 1 0-16,-3 3 0 0,0 1 64 0,-4 3 128 31,1 3-208-31,-4 1 80 0,0 2-112 0,-1 2-16 0,1 2 0 16,0 4 0-16,-3 5 256 0,2-1-176 0,-3 3 176 0,0 4-160 16,-3 3-32-16,3 4 0 0,0 3 0 0,-3 0 0 15,3 3 192-15,-1 3 0 0,0 3 0 0,1 5 0 16,2 5-160-16,3 5 160 0,1 2-192 0,3 1 192 15,0 0-448-15,4 0 32 0,3 2 0 0,2-1 0 16,2-5 128-16,0-2 32 0,-2-7 0 0,5 1 0 0,2 2 256 16,2 1 0-16,0 0 176 0,0 0-176 0,1 0 144 0,1 0-144 15,-2-7 0-15,1-1 144 0,1 0-144 0,-2-6 0 0,0-3 0 0,1-4 0 16,-6-1 0-16,3-9 0 0,-3-3 0 0,1-5 0 16,0-3 0-16,-3-5 0 0,3-4 0 0,-1-2 0 15,-4-5 0-15,0 0 0 0,0-8 144 0,0 1-144 31,-4-6 192-31,4-7-16 0,-7 7-16 0,-3-1 0 0,10-6-160 0,-11 5 0 16,11-5 0-16,-11 1 0 0,11-1-256 0,-14-4 80 16,2 0 16-16,3-3 0 0,0-4 160 0,2-3 0 15,2 0 0-15,1-4 128 0,-1-5-304 0,1-3-48 16,1-3-16-16,3-4 0 0,0-1 240 0,3-7 0 16,-3-5 0-16,2-7 0 0,0-1 0 0,-2-7 0 0,2-4 0 0,-1-1 0 15,3-5 0-15,1-8 0 0,-1-1 0 0,1-3 0 16,2 0 0-16,-1-2 192 0,1-2-48 0,-2-2 0 15,2-3-144-15,0 0 0 0,-2-1 144 0,-3-2-144 16,3-1 160-16,-1-2-32 0,3-5-128 0,-3 0 192 16,1 0-192-16,-3-2 0 0,1 1 0 15,-2 2-160-15,5 0 160 0,-5 1 144 0,2-3-16 0,1 5-128 0,3 5 0 16,0 3 0-16,3 2 0 0,-3 7 0 0,0 4 352 0,4 7-32 16,0-1-16-16,3 4 0 0,1 5 112 0,2 9 32 15,4 7 0-15,1 9 0 0,-1 9 400 0,1 4 96 16,2 7 16-16,-3 4 0 0,1 4-656 0,-4 6-128 0,3 1-32 0,-3 7 0 15,-1 3-144-15,1 6-272 16,-5-2 64-16,-1 3 16 31,-3 4-320-31,-4 0-48 0,-3 3-16 0,-4 0 0 16,0-2 112-16,-5 2 16 0,-3 3 0 0,-3-2 0 0,-1 1 144 0,0 3 48 0,-4 3 0 0,0-1 0 0,1 3 80 0,-1 4 32 0,0 4 0 0,1 2 0 16,-1 3 144-16,3 6-128 15,-2 4 128-15,3 5-128 0,0 5 128 0,6 4 0 16,1 0 0-16,3 6 0 0,-2 6-336 0,6 8 16 15,3 5 0-15,-3 3 0 0,0 3 128 0,0 6 48 0,0 5 0 0,3 1 0 16,-3 9-144-16,0-6-32 16,0-4 0-16,0 5 0 0,0-4 320 0,-7-3 0 15,4-9 0-15,-5-3 0 0,-2-4 0 0,-5-3 0 16,-5 1 0-16,-2-2 0 0,0-8 0 0,-2 1 0 0,1-3 0 0,-2-3 0 16,2-1 0-16,-2-2 0 0,0-1 0 0,-1 0 0 15,1-4-1744-15,0 2-304 16,4-1-48-16</inkml:trace>
  <inkml:trace contextRef="#ctx0" brushRef="#br2" timeOffset="40167.47">18447 6669 42783 0,'0'0'1904'0,"0"0"384"0,0 0-1840 0,0 0-448 16,0 0 0-16,-3 14 0 0,0 0 208 0,2 4-48 16,1 0-16-16,0 3 0 0,0-2-144 0,0 5-192 0,0-3 32 0,0 4 16 31,4 0-240-31,-4 2-32 0,3-2-16 0,-2 0 0 15,5 1-336-15,1-1-80 0,1-2-16 0,2-1 0 0,-3-1 992 0,0-2 192 0,1 0 32 0,-1-7 16 16,0-4 672-16,-7-8 144 0,7 12 32 0,-7-12 0 16,0 0-576-16,0 0-96 0,0 0-32 0,0 0 0 15,0 0-512-15,0 0 0 0,-14 1 0 0,3-1 0 0,-3-1 0 0,0-2-304 32,0-7 48-32,0-1 0 0,0 0 0 0,-1-5 0 15,1 0 0-15,-1-1 0 0,1-1 80 0,3 0 32 16,-3 0 0-16,0 0 0 0,3-1 144 0,1 1 0 0,3-3 0 15,3 3 0-15,0 0 128 0,1-1 48 0,0-1 16 0,6 1 0 16,0 3-192-16,3-2 0 0,0 0 0 0,4 0 0 0,4 1 160 0,0 3 0 16,0 2 0-16,1 2 0 0,2 3 96 0,-2 4 32 15,2 2 0-15,-2 5 0 0,6 3-288 0,-3 4 0 16,0 3 0-16,0 1 0 0,1 4 192 16,-3 0-192-16,2 3 192 0,-4 2-192 0,0-2 0 0,-3 3-144 15,-1-2-16-15,-6 2 0 0,-4 0 160 0,-4 1 0 16,-3-1 0-16,-3-2 0 0,-1 0-208 0,-3 3 32 0,-1-6 16 0,-2 3 0 15,-1-9 160-15,1-2 0 0,2 1 0 0,-3-2 0 16,4-3-160-16,-4-1 160 0,4-1-192 0,3-2 192 31,-3-4-192-31,0 0 64 0,-1 0 128 0,15 0-208 16,-14-3 208-16,0-1 0 0,3 0-160 0,-2-6 160 0,6 2 0 16,0-3 0-16,3-3 160 0,2-6-160 0,0 1 160 15,-1-2-160-15,6-2 128 0,-3 0-128 0,0 0 176 0,2-3-48 16,5 1-128-16,5 1 192 0,-1 3 256 0,0 0 32 15,3 0 16-15,-3 6 0 0,3-2-128 0,-4 6-32 16,1 0 0-16,0 4 0 0,-1 0 0 0,1 2 0 0,-11 5 0 0,14 0 0 16,1 1-336-16,-1 3 128 0,-3 3-128 0,0 4 0 15,2-1 0-15,-2 5 0 16,-2-1 0-16,0 2 128 0,-2 0-128 0,-4-2-240 0,-3 0 64 16,0 2 16-16,-3-3 0 0,-1 1 0 0,-3-2 0 0,-4-1 0 15,1 0-80-15,-4-1-16 16,-1-3 0-16,1 0 0 0,0 0-112 0,-3-3-16 0,2 0-16 0,-3 1 0 15,4-5 128-15,-4 0 16 0,0 0 16 16,0 0 0-16,4-5 112 0,-3 1 128 0,2 0-208 0,-6-3 80 16,2-3-32-16,1 1 0 0,-1 0 0 0,4-2 0 15,1-1 160-15,-2-2 0 0,6-2 0 0,1 0 0 16,2 0 0-16,3-2 224 0,4-2-48 0,4 1-16 16,1-2 96-16,4-2 32 0,3 1 0 0,4-3 0 15,2 0 256-15,5 1 48 0,0 2 16 0,-1 1 0 16,-1 6-272-16,0 6-48 0,0 5-16 0,0 7 0 0,-3 5-32 0,0 9-16 15,0 1 0-15,-1 6 0 0,1 5-224 0,-4 4 144 16,4 2-144-16,-4 4 128 0,-2 3-128 0,-2 1-192 0,-6 1 32 16,-4 2 16-16,0-5 144 0,-4 0 0 0,-6-9 0 15,-1 0-128-15,-3-4-32 0,0-3 0 0,-1-6 0 0,-2-2 0 32,2-3-288-32,-3-7-64 0,0-3-16 0,0-4 0 15,-3-3 32-15,3-4 16 0,5-5 0 0,-2-5 0 0,1-4 208 0,3-1 32 0,-1-6 16 0,3-1 0 16,5-6 224-16,4 2 208 0,1-6-32 0,4-1-16 31,7 1-1264-31,-3 0-256 0</inkml:trace>
  <inkml:trace contextRef="#ctx0" brushRef="#br2" timeOffset="41640.75">17182 5842 1311 0,'0'0'128'0,"0"0"-128"0,10 2 0 0,-10-2 0 0,11 0 7520 0,1 0 1488 15,-12 0 288-15,11-2 64 0,-11 2-6672 0,14-4-1344 16,0-3-272-16,0 0-48 0,-1-2-784 0,1 0-240 0,-2-2 128 0,6 1-128 16,3-1 0-16,4-3-176 0,4 0 32 0,3-1 0 15,0 2 272-15,4 2 48 0,-1 0 16 0,0 4 0 16,1 0 944-16,-4 7 192 16,-4 0 32-16,-1 2 16 0,-6 0-544 0,0 4-96 15,-3 1-32-15,-4 4 0 0,0 0-560 0,-3 3-144 0,-4-1 0 0,0 3 0 16,-3 5 0-16,-4 0-224 15,3-1 48-15,-6 3 16 0,-1 4 160 0,-3 1-208 16,-5 0 80-16,-1 1 128 0,1 2-304 0,-7 1 64 0,-3-3 16 16,-8 6 0-16,-2-2 224 0,0 2-192 0,-3-2 192 0,-1 1-192 15,-3-1 16-15,0-1 16 0,4 0 0 0,2 1 0 16,5-1 160-16,3 0 0 0,1 0 0 0,5 3 128 16,-2-3-128-16,2 0 0 0,6-4 0 0,-4 2 0 15,4 2 0-15,-1-1 0 0,5-2 0 0,2 0 0 0,2-1 0 16,1 0 192-16,1-7-64 0,1 0 0 0,4-1-128 0,1-4 0 15,4 0 128-15,-3-2-128 0,8-1 208 0,-3-4-16 16,4-1-16-16,-1-2 0 0,2-3 96 0,2-1 32 16,0-4 0-16,7 0 0 0,-1-3 16 0,6-4 16 0,7-1 0 0,-2-1 0 15,9-5-16-15,-3 0-16 0,0 0 0 0,0 0 0 16,-5 2-304-16,-4-1 0 0,0 1 0 0,-5 1 0 31,-4-2-528-31,-1 4-64 0,-1-3-16 0,-6 3 0 16,3 0-816-16,-2 1-176 0,0 3-16 15,-3-3-11120-15,-1 2-2240 0</inkml:trace>
  <inkml:trace contextRef="#ctx0" brushRef="#br2" timeOffset="41931.74">17164 6295 35535 0,'9'7'3152'0,"3"0"-2512"0,-1-2-512 0,-1 0-128 0,1 1 1408 0,0-1 256 16,3 2 48-16,-2-3 16 0,-1 1-1168 0,3 0-240 16,-3-1-32-16,6 1-16 0,1-3-48 0,4-2-16 15,3 0 0-15,6-2 0 0,5-1 512 0,0-1 112 16,-1-1 0-1,4 1 16-15,4-3-144 0,-4 0-16 0,-2 0-16 0,-3 0 0 16,-1 0-672-16,-1-1 0 0,-7 0-256 0,0 2 80 31,0 0-1840-31,-3 2-368 0,-1 1-80 0</inkml:trace>
  <inkml:trace contextRef="#ctx0" brushRef="#br2" timeOffset="42887.02">18066 6454 38751 0,'0'0'1728'0,"0"0"336"0,0 0-1648 15,0 0-416-15,0 0 0 0,0 0 0 0,0 0 240 0,-11 2-48 0,11-2 0 0,0 0 0 16,0 0-192-16,0 0-256 16,-11-3 48-16,11 3 16 0,0 0-96 0,1-8-16 15,5-4 0-15,5 3 0 0,0-3 304 0,7 1 0 16,-1 2 0-16,1-3 144 0,0 1 752 0,3 0 128 15,-3 1 48-15,1-1 0 0,-4-3-400 0,-3 3-80 0,1 1-16 0,-3 3 0 16,-1 0 256-16,-2 5 32 0,-7 2 16 0,6 0 0 16,-6 0-1408-1,0 0-288-15,0 0-48 0,0 0-16 0,3 9 752 0,-3-9 128 0,-3 14 0 0,2 2 0 0,-6 0 0 0,-3 1-224 16,3 5 32-16,-4-1 0 0,0-1 32 0,-1 1 16 16,-1 0 0-16,1 0 0 15,-2-3 144-15,0 3 0 0,1-3 0 0,-1 0 0 0,2-7 0 16,3 2-208-16,0 2 48 0,0-4 16 0,0 0 144 0,5 0 0 0,3 2 0 0,1-13 128 31,2 11 112-31,-2-11 16 0,7 11 16 0,0-1 0 0,5-3 208 0,1 0 32 0,1-2 16 0,2 1 0 16,3-2 0-16,1-1 0 0,3-2 0 15,0-1 0-15,2 0 0 0,0 0 0 16,-1 0 0-16,1 0 0 0,-3-1-80 16,2 1 0-16,-2-3-16 0,-1 2 0 0,0-1-288 0,1 1-144 15,-1 1 160-15,1 0-160 0,-1-4 0 0,0 1 0 0,0-1 0 0,1-3 0 31,-1 0-2512-31,-3-4-448 0</inkml:trace>
  <inkml:trace contextRef="#ctx0" brushRef="#br2" timeOffset="63897.41">16162 697 18479 0,'6'14'1648'0,"-4"-2"-1328"0,1 5-320 0,-1 1 0 16,0 0 5632-16,-6 6 1040 0,0 5 224 0,1 0 32 15,-1 2-5648-15,-3 7-1120 0,0 8-160 0,2 5-176 16,0 8-80-16,1 5 0 0,1 4-16 0,2 3 0 16,1 3-320-16,0 6-64 15,1 7-16-15,2-2 0 0,1 2 528 0,3-1 144 0,0 2 0 16,0-6 0-16,4-8 560 0,1-3 176 0,1-2 32 0,1-8 16 15,3-5 496-15,-4-6 112 0,1-4 16 0,-2-7 0 0,4-6-800 16,-3-3-160-16,8-5-16 0,-5-2-16 0,0-5-240 0,3-2-48 16,1-4-128-16,3-1 192 0,-1-4-192 0,6-2 0 15,1-1 0-15,2-3 0 0,1-2 0 0,0-1 0 16,0-2 0-16,0 1 0 0,0-4 192 0,2 3 160 16,-2-3 32-16,3-2 0 0,4-3 0 0,0 1 0 15,0-5 0-15,0 0 0 0,-6-5-144 0,2-1-32 16,-3-3 0-16,-4-2 0 0,-3 1-208 0,-5-5 144 0,-1 1-144 0,-5-1 128 15,-1 2-128-15,-8-2 0 16,2 2-160-16,-10-1 160 0,1 0 0 0,-7 2 0 0,-5 3-128 0,-4 1 128 16,-6 0 0-16,-5 6-176 0,-7 2 176 0,-3 3-160 15,-11 3 160-15,0 6 0 0,1-1-144 0,1 0 144 16,4 1 0-16,1 1-176 0,-1 1 176 0,-2 0-128 16,-1-2 128-16,1-3 0 0,1 0-144 0,2-4 144 15,3 4 0-15,5-6 0 0,6 2 0 0,3-3 0 16,6-1 144-16,8-2-144 0,1-1 160 0,10-1-160 0,6-5 128 0,4-1-128 0,9-10 0 15,7-4 144-15,7-6-144 0,6-1 0 0,2-4 0 0,2-3 0 16,1-8 0-16,-1 1 0 0,-3-3 0 16,-6 2 0-16,2 0 0 0,-7 4 0 0,-6-2 0 0,-6 12 0 15,-6 8 0-15,-10 9 0 0,-3 9 0 0,-6 5 128 16,-9 3-128-16,-10 6-176 0,-4 4 48 0,-11 13 0 16,-13 4-64-16,-9 10-16 0,-13 6 0 0,0 7 0 46,5-1-304-46,2-1-64 0,-3-6-16 0,-4-4 0 0,-8-5-2032 0,1-8-384 0</inkml:trace>
  <inkml:trace contextRef="#ctx0" brushRef="#br2" timeOffset="64412.09">17813 451 4079 0,'7'14'368'0,"-3"-7"-368"15,0 5 0-15,-1 1 0 0,-6 3 9920 0,-1 7 1904 0,-7 7 384 0,-6 9 80 16,-1 3-10064-16,-7 12-2016 0,-5 3-400 0,-4 10-64 16,-7 1 256-16,-5 12 0 0,-10 8 0 0,-2 4 0 15,-1 8 0-15,1 7-160 0,1 7 32 0,4 4 0 16,-2-4 0-16,6 3 0 0,3-3 0 0,3 0 0 16,1-1 128-16,9-5 0 0,1-12 0 0,7-11 0 15,4-6 0-15,3-10 0 0,4-2-128 0,3-8 128 16,4-4 0-16,2-8-128 15,5-5 128-15,2-10 0 16,5-11-2128-16,4-7-352 0,10-14-64 0</inkml:trace>
  <inkml:trace contextRef="#ctx0" brushRef="#br2" timeOffset="64818.65">18305 1382 42671 0,'0'0'1888'0,"4"-8"400"0,3-3-1840 0,-4-2-448 0,-3-1 0 0,0 2 0 16,0-5 272-16,0 6-32 0,0 0-16 0,0 11 0 0,0 0-464 0,0 0-80 16,0 0-32-16,0 0 0 0,0 0 32 0,0 0 0 15,0 0 0-15,1 11 0 0,2 3 512 0,-3 7 96 16,-4 1 32-16,1 9 0 0,3 5-80 0,0 7-16 16,0 3 0-16,3 6 0 0,4 8-224 0,0 3 176 15,0 1-176-15,1 4 160 0,3 3 32 0,0-3 0 0,-1 3 0 0,4 0 0 0,0 1 160 0,0-1 32 16,1-3 16-1,-1-4 0-15,4 0-64 0,-1-4-16 0,1-10 0 0,-4-2 0 16,-3-5-320-16,-4-6 0 0,-3-9 0 0,-7-5-13760 16,2-5-2800-16</inkml:trace>
  <inkml:trace contextRef="#ctx0" brushRef="#br2" timeOffset="65064.91">17762 1440 51087 0,'0'0'2256'0,"0"0"480"0,0 0-2192 0,0 0-544 0,5 12 0 0,-5-12 0 16,4 9 0-16,3 0-224 0,2-2 16 0,7 0 0 15,5 4 208-15,7 3 0 0,8 0-160 0,17 2 160 16,15 0-160-16,3 0 160 0,5-2-208 0,-3-3 80 0,0 0 656 0,1-1 144 15,1-3 32-15,-4-3 0 16,2-4 0-16,-9-3 16 0,-8-3 0 0,-9-3 0 0,-5-5-896 0,-10-2-176 0,-7-2-32 0,-4-1-15648 16,-7-1-3120-16</inkml:trace>
  <inkml:trace contextRef="#ctx0" brushRef="#br2" timeOffset="65758.92">19862 973 52527 0,'0'0'2320'0,"0"0"496"0,0 0-2256 0,0 0-560 16,0 0 0-16,-17 0 0 0,2 5 0 0,-2 2-272 0,-1 7 16 0,-4 4 16 31,-5 7-768-31,1 3-144 0,1 6-48 0,-3 1 0 16,3 1 112-16,2-1 0 0,4 1 16 0,3-4 0 0,2-6-416 15,3 2-96-15,0-4-16 0,4-2 0 0,4-1 1600 0,3 0 144 0,3 1 112 0,1-1 32 0,-1-3 1312 0,4 3 256 16,4-3 48-16,-4 3 16 0,7 2-896 0,2 2-160 31,6 3-32-31,4-3-16 0,6 3-416 0,5-3-80 0,2 1 0 0,0-2-16 16,4-3-304-16,-3-2-192 0,2-2 16 0,-6 0 16 15,-1 1 160-15,-3 0 144 0,-4 0-16 0,-3 0-128 16,-7 3 0-16,-4 4 0 0,-3 0-160 0,-8 3 160 16,-3 1-224-16,-7 6 80 0,-2 3 16 0,-10 2 0 15,-4 4-112-15,-4-5-16 0,-5-3 0 0,-5-1 0 16,-1-3 112-16,-8-2 16 0,-3-2 0 0,-1-3 0 16,0-4-256-16,4-3-64 0,5-5 0 0,9-2 0 15,7-7-336-15,8-1-80 0,3-3-16 0,8-3 0 31,6 3-2256-31,0 0-464 0</inkml:trace>
  <inkml:trace contextRef="#ctx0" brushRef="#br2" timeOffset="66835.28">20981 1809 2639 0,'11'1'0'0,"-11"-1"240"0,0 0-240 0,0 0 0 16,0 0 0-16,0 0 0 0,-14 6 9952 0,-4-2 1952 0,-7 3 384 0,-4 0 64 16,-9 1-10000-16,-1 2-2016 0,-1 0-336 0,1-2-192 15,3 2 192-15,-6-2-208 0,1 5 80 0,2 0 128 32,0 3-656-32,2 0-16 0,0 0 0 0,4 1 0 0,5 1 304 0,0 0 64 0,7-4 16 0,6 0 0 15,1 1 464-15,7 1 80 0,3-2 32 0,4 2 0 16,4-2 608-16,0 2 128 0,6-2 32 0,1 0 0 0,3 0-288 15,1-2-48-15,5 1-16 0,-1-6 0 0,5-3-320 0,1-4-64 16,0-3 0-16,7-11-16 0,-7-5-304 0,-11 0 0 16,2-7 0-16,-2-6 0 15,-3-4-688-15,1-5-192 0,-5-5-32 0,-1 0-16 0,-1-3 432 0,0 2 96 16,-5 1 16-16,0 4 0 16,0 5 384-16,-5 5 0 0,3 4 0 0,-3 5 0 15,0 7 128-15,1 6 64 0,4 10 16 0,0 0 0 16,0 0-80-16,-4 17 0 0,4 5-128 0,2 6 192 0,3 4 80 0,1 7 16 15,1 3 0-15,5 8 0 0,-1 1-64 0,3 5-16 0,0-3 0 0,0-3 0 16,0 1-64-16,1-6-16 16,-4-4 0-16,-1-3 0 0,-9-9-128 0,5-7-272 15,-2-4 64-15,0-5 16 16,-4-13-1856-16,0 0-384 0,7-14-64 0,-4-4 0 16,-2-13 400-16,-2-5 96 0,2-7 16 0,-1-5 0 0,-1 1 368 0,-3-5 80 15,1-1 0-15,-1-7 16 0,-2-1 1152 0,5 0 240 0,5 1 128 0,0 3-160 16,2 0 160-16,2 6 0 0,2 7 0 0,1 3 0 15,4 5-192-15,2 4 0 0,-2 4 0 0,5 7 0 0,-1 0 192 0,0 7 0 16,0 6 0-16,-1 5 0 16,0 6 1200-16,0 4 272 15,1 7 48-15,-1 4 16 0,1 3-160 0,-1 8-32 16,0 6 0-16,1 4 0 0,-4 6-864 0,2 5-176 16,-2 6-48-16,-1 1 0 0,0 0-32 0,-3 3-16 15,1 0 0-15,1 1 0 0,1-2-208 0,0 1 0 16,-3 1 0-16,2-1 0 0,-1 0 0 0,2-7 0 0,0-7 0 0,0-3 0 15,0-4 656-15,0-6 48 0,-3-6 0 0,3-5 0 16,-3-4 480-16,-4-4 96 0,0-5 32 0,-7-9 0 16,0 0-288-16,0 0-64 0,0 0-16 0,0 0 0 0,-7-12-400 0,0-6-80 15,0-4-16-15,-4-6 0 0,0-1-256 0,-2-3-64 16,5-6-128-16,-3 2 192 0,4-4-192 0,0-1 0 16,0 1 0-16,1 1 0 0,2 4-160 0,3 3 160 15,-2 0-128-15,3 2 128 0,0 5 0 0,0 3 0 16,0 1 192-16,3 3-64 0,-2 6-128 15,3 3 0-15,-4 9 0 0,10-4 0 0,1 1 128 0,2 6 0 0,5 1 0 16,-4 5 0-16,4 0-128 0,-6 2 192 0,1 2-64 0,1-1 0 16,-6-2-128-16,2-3 0 15,-2 0 0-15,-8-7 0 0,0 0 0 0,0 0 144 0,0 0-144 0,3-10 0 16,0-1 0-16,-2-7-176 0,2-4 0 0,-3-2 0 16,0-5-48-16,0 1-16 15,0-3 0-15,3 2 0 0,1 0 240 0,0 1 0 16,1 0 0-16,0 2 160 0,2 2-160 0,0 3 0 15,1 6 144-15,2 1-144 0,1 5 176 0,0 7-48 16,3 2 0-16,0 4 0 0,0 6 0 0,2 5 0 0,0 9 0 0,0 2 0 16,-2 5 0-16,1 8-128 0,-1 4 192 0,-2 4-64 15,4 6-128-15,-5 0 0 0,3 0 0 0,-4-7 0 16,-2-3 0-16,-1-4 0 0,0-7 0 0,0-2-176 16,-4-7-48-16,1-3-16 0,-7-3 0 0,3-17 0 31,0 0-2176-31,0 0-432 0,0 0-96 0,-1-13 0 0,1-4-1104 0,0-4-224 0,4-4-32 0,-1-1-16 15,-2-1 2272-15,3 2 448 0,2 4 80 0,-2-2 32 0,6 0 1776 16,-3 1 352-16,-3 1 80 0,3 0 16 0,0 3 656 0,0 2 128 16,-3 3 16-1,3-1 16-15,0 3-912 0,1 4-176 0,3 0-32 0</inkml:trace>
  <inkml:trace contextRef="#ctx0" brushRef="#br2" timeOffset="67370.14">22030 1987 26655 0,'27'14'1184'0,"-13"-3"240"0,4 3-1136 0,-4 0-288 0,-2 4 0 0,-1 3 0 0,-2 4 5184 0,-2 2 960 15,-1 8 208-15,0 7 48 0,1 1-5120 0,-2 4-1008 16,4 6-272-16,2 7 0 0,0 4 0 0,4 2 0 0,-1 1 0 0,3-1 0 15,-3 3-256-15,1-9 64 0,2-7 0 0,-2-2 16 16,-1-5 176-16,0-4 0 16,0-9 0-16,-1-2 0 0,-4-6 0 0,1-7-160 15,-2-2 16-15,-2-4 0 0,-6-12 144 0,0 0 256 16,0 0-64-16,0 0-16 0,0 0 208 0,-7-18 64 16,-3-3 0-16,-1-4 0 0,-3-7-448 0,-3-3 128 15,-1-4-128-15,-1-3 0 0,-2-2 0 0,0-9 0 0,-4-9 0 0,0 0 0 16,-3-5 0-16,0-1-144 0,2-3 0 0,-2 2 0 15,3 2-112-15,-1 2-32 0,1-3 0 0,7 5 0 16,-1 4 288-16,6 2 0 0,-1 4 0 0,4 0 0 0,4 6-128 0,4 2 128 16,2 5 0-16,4 1 0 0,5 1 0 0,10 2 0 15,6 0 0-15,5 1 144 16,2 7-144-16,2 8-256 0,-1 4 64 0,0 7 16 16,2 4 368-16,-3 8 64 0,-3 4 0 0,2 6 16 15,-2 6-96-15,-4 6-32 0,3 3 0 0,-6 4 0 0,2 4-144 16,-4 3 0-16,-1 1-192 0,-8 5 192 15,0-2-160-15,-11 3 160 0,-4 0 0 0,-10-1-144 0,-4 3 144 0,-6-2 0 0,-2-2 0 0,-6-3-128 16,-6-3 128-16,2-4 0 0,0-8 0 0,-6-2-128 47,-5-3-560-47,-2-6-96 0,1-5-32 0,0-5 0 0,0-5-368 0,6-5-80 0,10-5-16 0,4-5 0 16,9-2 720-16,2-4 144 0,9-4 32 0,-2-4 0 15,6-3-1152 1,4-10-208-16,1-6-48 0</inkml:trace>
  <inkml:trace contextRef="#ctx0" brushRef="#br2" timeOffset="67684.84">22078 871 52927 0,'16'0'2352'0,"-16"0"464"0,0 0-2240 0,0 0-576 0,0 0 0 0,0 0 0 15,7 11-256-15,-3 0-176 0,1 3-16 0,1 4-16 0,1 3 128 0,3 7 16 16,1 4 16-16,6 6 0 31,1 4-528-31,1-2-128 0,2 2 0 0,4 4-16 16,6 4 368-16,-2 4 80 0,6 6 16 0,1 2 0 0,6 2 512 0,5 0 144 0,8 0 16 0,-4-1 0 0,-3-6-160 0,-2-3 128 15,-3-2-128-15,-4-3 128 16,-7-5-128-16,-3-5 0 0,-4-3 0 0,-4-4 0 16,-4-4-1888-16,-3-8-464 15</inkml:trace>
  <inkml:trace contextRef="#ctx0" brushRef="#br2" timeOffset="68218.39">22902 1767 30575 0,'0'0'2720'0,"0"17"-2176"0,4-7-544 0,-4 1 0 16,3 0 336-16,-3 0-32 15,2 0-16-15,0 0 0 16,1 2-464-16,-3-2-80 0,2 0-32 0,0 0 0 0,1 1 288 0,1 0-192 16,0-1 192-16,-1-1-160 0,4 1 544 0,2 0 128 15,0-4 0-15,0 2 16 0,3-4 688 0,-1-3 144 16,3-2 32-16,-1-2 0 0,-1-5 272 0,0 0 64 15,2-7 16-15,-1-1 0 0,1-3-896 0,2-3-176 0,5-6-32 0,-7 1-16 16,-3-3-224-16,-3 1-32 16,2-4-16-16,-6 3 0 0,-1 1-224 0,-6-3-128 0,-1 5 128 0,0-2-128 15,-7 3 0-15,-2 2 0 0,-1 2 0 0,-1 3-192 0,-2 0 16 0,-1 4 0 16,3 4 0-16,-4-1 0 0,-1 2 176 0,1 2 0 16,3 0 0-16,0 2 0 15,2 4-144-15,0 5 144 0,-2 3-160 0,0 2 160 16,5 3 0-16,0 5 0 0,1 4 0 0,6 7 0 0,-1 1 0 0,6 6 0 0,3 4 0 15,0 1-144-15,6-2 144 0,-2 1 0 0,6 1 0 0,-2 2 0 16,1-3 240-16,4-4 16 0,3 1 16 0,-1-4 0 31,4-5-80-31,-3-1-32 0,6-1 0 0,0-2 0 16,5-3 48-16,-3 0 16 0,4-3 0 0,-6-2 0 16,2-2-224-16,-3-2 176 0,3-3-176 0,-3-2 160 0,0-2-160 0,-4-1 0 15,-3-3 0-15,0-3 0 16,0 0-560-16,-1-1-144 0,-4-3-16 0,1 0-16 15,0-1-1328-15,-3-2-272 16,-1-1-48-16,1-1-16 0,-2 1 816 0,3 2 176 0,-1-3 16 0,-2 1 16 16,3-3 960-16,-3 0 192 0,3 0 32 0,-5-2 16 0,4 0 16 0,-4-2 0 0,4-7 0 0,-7 7 0 31,3-3-3088-31,3-4-608 0,9-32-128 0,-2 4-32 0</inkml:trace>
  <inkml:trace contextRef="#ctx0" brushRef="#br2" timeOffset="68576.64">23768 1335 21647 0,'4'-39'960'0,"-4"10"192"0,0 1-912 0,-4 3-240 15,-3 1 0-15,-7 5 0 0,0-2 1792 0,-4 7 320 0,-3 4 64 0,-1 4 16 0,-2 4-1616 0,2 3-336 16,1 5-64-16,0 5-16 16,0 6 32-16,3 5 16 15,4-1 0-15,1 4 0 0,4 1-208 0,-3 5 0 16,1-3 0-16,-1 2 0 0,3 1 752 0,-2 1 256 0,-1 0 48 0,1-4 16 16,-1-3-400-16,1 2-80 15,1-2-16-15,3-2 0 0,1-4-320 0,-1-3-80 0,0 0-16 0,1-5 0 16,6-11 656-16,0 0 128 0,-3 12 16 0,3-12 16 0,0 0 256 0,0 0 48 15,0 0 16-15,11 9 0 0,1-6-512 0,8-2-96 16,3-1-32-16,5-1 0 0,2-5-528 0,18 0-128 16,13-1 0-16,9 0 0 0,1 2 0 0,0 3-192 0,-3 7 32 0,1 3 16 15,-5 9 560-15,3 4 112 0,-2 5 32 0,-2 8 0 16,-2 3-176-16,-6 8-16 0,-7 8-16 0,-7 8 0 16,-6 0-208-16,-6 10-144 0,-5 1 192 0,-10-1-192 15,-8-7 0-15,-6 0 0 0,-5-3 0 16,-8-1 0-16,-3-7 0 0,-9-7 0 0,-12-6 0 0,-7-5 0 15,-11-8 0-15,-5-6 0 0,-4-9 0 0,-1-3 0 16,1-9 0 0,-1-9 0-16,3 0 0 0,-4-8 0 0,-3-1 0 0,-1-9-256 15,-1-5 32-15,8-3-14704 16,11-7-2944-16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7:48:40.2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8592 4269 52639 0,'0'0'2336'0,"12"-1"480"0,-12 1-2256 0,0 0-560 0,0 0 0 0,0 0 0 16,0 0-656-16,-3 11-240 0,3-11-64 0,-4 14 0 15,-1 0 416-15,1-3 80 0,-1 3 16 0,1-3 0 0,-3 3 272 0,2-3 176 16,5-11-192-16,-7 17 192 0,3-6 0 0,-3 0 0 15,7-11 0-15,-5 17 0 0,0-3 0 0,1 1 304 16,0-4-48-16,1 3 0 0,3-14 256 0,-2 14 32 16,0 0 16-16,-3-2 0 0,0 2-176 0,3 0-16 15,0 3-16-15,-1-2 0 0,-1 5-224 0,1 2-128 16,2 0 128-16,-2 6-128 0,3 0 0 0,-4 1 0 16,4 4 0-16,0 3 0 0,0 1 0 0,0 4-208 15,0 1 16-15,1 5 16 0,2 3-48 0,-3 2-16 0,2-1 0 0,-2 5 0 16,1 1 64-16,-1 0 16 0,0 2 0 0,-1 4 0 15,2 3 160-15,0 4 0 0,-3 1 0 0,2 5 0 16,0 2-192-16,-2 4 32 0,-2 1 16 0,1 7 0 16,3 3 144-16,-4 6 0 0,1-1 0 0,-1 3 0 15,1 2-176-15,-1 6 176 0,0 4-208 0,-2 1 80 16,-1-2-176-16,0 3-16 0,0 5-16 0,1 0 0 16,-3 1 336-16,-1-2 0 0,2 1-144 0,1 2 144 15,-3 1 0-15,2-2-192 0,-3-2 192 0,1 2-160 16,3 3 160-16,-1-3-208 0,2-4 80 0,2 5 128 15,0-1 0-15,-2-3 0 0,5-5 144 0,-5 2-16 0,5-5-128 0,1 4 0 16,-3-3 0-16,3 0 0 0,0-8 0 0,3 1 0 16,-3 2 0-16,1-3 0 0,2-2 128 0,0-5-128 15,1-4 128-15,-1 0-128 0,1 1 0 0,-1-4 128 16,-2-2-128-16,3-5 0 0,2-1 304 0,-5-9-16 16,2-2 0-16,-3-4 0 0,0 0 80 0,-4-6 16 0,1-3 0 15,-1-5 0-15,0-3-176 0,-3-3-16 0,1-4-16 0,-1-2 0 16,2-5-176-16,-1 1 0 0,-1-8 0 0,0 1 128 31,3-1-128-31,-3-1 0 0,0-1 144 0,3 1-144 0,-3-4 0 0,3 2 144 16,-2-4-144-16,5-1 0 0,-3-2 160 0,2-1-160 15,2-2 128-15,0 2-128 0,2-3 0 0,-2-3 0 16,0 0 0-16,0-11 0 0,1 11 128 0,-1-11-128 0,3 13 192 0,-3-13-64 16,0 0-128-16,0 0 0 15,0 0 0-15,0 0 0 0,0 0 176 0,0 0-48 16,7 5-128-16,-7-5 192 0,0 0-192 0,0 0 0 0,0 0 0 0,0 0 0 15,11 0 0-15,-11 0 0 0,0 0 0 0,8-1 0 16,-8 1 0-16,0 0 0 16,10 0 160-16,-10 0-32 0,0 0-128 0,0 0 0 0,10 3 0 15,-10-3 0-15,0 0 0 0,0 0-160 0,0 0 160 0,7 5-208 16,-7-5 208-16,0 0 0 0,0 0 0 0,0 0 0 16,11 6 0-16,-11-6 0 0,0 0 0 0,8 4 0 0,2-1 0 0,-10-3 0 15,0 0 0-15,11 0 0 0,0 0 0 0,-1 0 160 16,-10 0-32-16,14-3 0 0,0 3-128 0,0-4 160 15,4 1-160-15,-3-1 160 0,3 0-160 16,3-2 160-16,-3-1-160 0,3 3 160 0,2 0-160 0,0-3 0 16,2 3 144-16,1 1-144 0,-1 3 0 0,0-3 0 15,3 3 0-15,-3 3 0 16,3 0 0-16,1 1 0 0,-4 3 0 0,4 0 128 0,3 0-128 16,3 0 128-16,6 0-128 0,3 1 128 15,2-1-128-15,2 0 0 0,-1 0 0 0,2 1 128 0,-3 3-128 0,0-2 0 16,0-1 0-16,-3-1 0 0,7 0 0 0,0 0-160 15,8-4 160-15,-1 1 0 0,3-4 0 0,0 1 0 0,-3 1 0 0,-3-1 0 16,0 2 0-16,2 1 0 0,1-4 0 0,3 3 0 16,4-3 0-16,1 0 0 15,-1-3 0-15,-3 3 0 0,3-3 128 0,-7 2-128 16,0 2 0-16,8 2 0 0,-1-3 160 0,3-3-160 16,1 2 160-16,-1-5-160 0,-4 1 0 0,-1 2 0 0,0-3 0 0,0 5 0 15,7-3 128-15,-1-2-128 0,3-2 0 0,3-2 0 16,-4 2 528-16,-1 2 16 0,-5 5 0 0,5-3 0 15,-2 2-544-15,8 1 0 16,3-5 0-16,0 2 0 0,-1 0 0 0,-1 1 0 16,0 3 0-16,2-1 0 15,8-5-288-15,-1 2-160 0,-2 0-48 0,-1-2 0 0,-4 2 496 0,0 3-144 0,4-2 144 0,3-1 0 16,6-3 0-16,-2 1 0 16,-1 2 0-16,-5 0 176 0,3 0-176 0,1-2 0 0,4 2 0 0,-2 0 0 15,-1-2 0-15,-6 2 240 0,-1 1-64 0,6 3-16 16,6 0-160-16,-1 0 0 0,-3 0 0 0,0 1 0 0,-4 1 0 15,7 1 0-15,9-3 128 0,-4 1-128 0,2 0 0 16,-7 1 0-16,2 1 128 0,5 1-128 0,8-1 0 0,0 1 0 0,-3-1 0 0,-1 2 0 16,1 4 0-16,5-1 0 0,5-1 0 0,-6 0 0 15,-5 4 0-15,7-1 0 0,6-2 144 0,-2 2-144 32,-1 1 192-32,-3-3-16 0,-3 2-16 0,3 0 0 0,8-6 64 0,-10 0 16 0,-2 0 0 0,0 2 0 31,2 1-96-31,2-6-16 0,-2-1 0 0,1 3 0 15,-8 1-128-15,6-1 0 0,6-3 0 0,-4 0 128 16,-4 0-128-16,0 0 0 0,1 3 144 0,1-3-144 16,6-3 0-16,-5-1 0 0,-5 4 0 0,4-3 0 15,10 2 0-15,-3-2 0 0,-6 0 0 0,-2 0 0 0,1 2 0 0,0-2 0 16,6-1 128-16,-1-3-128 0,-9 3 128 0,4 1-128 16,5 0 128-16,-3-2-128 0,-5-5 0 0,-2 6 0 0,-2-2 0 15,3 1 0-15,8-4 0 0,-4 1 0 0,-7-3 0 0,-1 4 0 16,-1-3 0-16,1 2 0 0,4-6 0 0,-7 3 0 15,-2-3 0-15,-2 1 0 0,0 1 0 0,-2-2 0 16,5 0 0-16,-4 0 0 0,-4-2 0 0,-4 2 0 16,-8-2 0-16,3 2 0 0,4 0 0 0,-4-1 0 0,0 1 0 15,-2 2 0-15,-8-1 0 0,-4 1 0 0,-3 5 0 0,4-4 0 16,1 4 0-16,1-2 0 0,-2 2 0 0,-7 1 0 16,2-1 0-16,-6 4 0 0,-2-1 128 0,-5 1-128 15,-1-1 128-15,2 1-128 16,1 0 0-16,-3-1 0 0,0 0 0 0,-2 0 128 0,1-2-128 0,-6 5 0 15,1-2 0-15,-5-1 0 16,-1 1 0-16,-2 3 0 0,0-3 0 0,-2 2 128 16,0-2-128-16,-2 2 0 0,1-1 0 0,-1 2 0 0,0 0 0 0,1 0 0 0,-4 0 0 15,0 0 0-15,3 0 0 0,-6 0 0 0,2 0 0 0,1 0-128 16,-6 0 128-16,1 2-128 16,2 2 128-16,-5-4-128 0,3 1 128 15,-4 2-128-15,0 0 128 0,0-2-128 0,-4 2 128 16,-3 0 0-16,4 1 0 0,-3-2 0 0,-3 0 0 0,0 1 0 15,1-3 0-15,-1 3-128 16,-7-3-192-16,10 4-48 0,-10-4 0 0,11 0-10816 16,-11 0-2160-16,14 0-432 0</inkml:trace>
  <inkml:trace contextRef="#ctx0" brushRef="#br0" timeOffset="2403.4">15476 12799 39103 0,'0'0'1728'0,"0"0"368"0,0 0-1680 0,0 0-416 0,0 0 0 0,-4 11 0 0,4-11 752 0,0 0 64 0,-1 12 16 0,1-12 0 31,0 0-320-31,0 11-64 0,0-11-16 0,4 9 0 16,-4-9-272-16,8 8-160 0,5 0 192 0,-2-1-192 16,3 0 240-16,4 0-64 0,3 2-16 0,1 1 0 0,2 3-160 0,8 1 0 15,11 0 144-15,2 6-144 0,6 4 352 0,-1-4 0 16,1 3 0-16,-1 2 0 0,-4-1 288 0,0-1 64 15,-7 1 16-15,0-3 0 0,-3 1-272 0,-1-1-64 16,-3-3-16-16,-3-1 0 0,-1-2-368 0,-3-5 0 0,2-3 0 0,-2-3-128 31,-1-3-1904-31,-6-2-368 0,-3-3-80 0,-2-6-10752 16,-5-4-2144-16</inkml:trace>
  <inkml:trace contextRef="#ctx0" brushRef="#br0" timeOffset="2645.17">16232 12435 10991 0,'-6'-18'480'0,"3"7"112"0,-1-1-464 0,1 0-128 15,1 1 0-15,0 2 0 0,2 9 5328 0,0-9 1056 16,0 9 208-16,0 0 32 0,9-7-3424 0,-9 7-704 16,11 2-128-16,-1 3-16 15,-1 4-832-15,-5 2-176 0,3 3-16 0,-5 5-16 16,1 1-864-16,-1 3-160 0,-4 2-32 0,-3 4-16 16,-2 2-240-16,-2 1 0 0,-4 3 0 0,1 2 0 15,-2 5-160-15,-2-1 32 0,-2 3 0 0,0 1 0 16,-6 3-224-16,2 1-32 0,4 1-16 0,-7-4 0 15,-2-1 240-15,1 1 160 0,-6 0-192 0,0 0 192 16,0 0-240-16,-3-3 64 0,-1-4 16 0,-1 0 0 31,3-5-416-31,-3-2-96 0,7-4-16 0,3-3 0 16,2-4-1024-16,5 0-208 0,1-8-32 0</inkml:trace>
  <inkml:trace contextRef="#ctx0" brushRef="#br0" timeOffset="2967.41">16929 13058 45615 0,'15'32'2016'0,"-9"-7"416"0,-2 0-1936 0,-1 7-496 0,-5 3 0 0,1 5 0 15,-6 4 0-15,0 4 0 0,-3 5 0 0,-1 4 0 16,0 9 0-16,0 1 0 0,-3 1 0 0,0 0 0 15,-2-1-2128-15,0-3-528 0</inkml:trace>
  <inkml:trace contextRef="#ctx0" brushRef="#br0" timeOffset="3869.51">5613 7660 45375 0,'28'3'4032'0,"-14"1"-3216"0,2-3-656 0,0 5-160 16,-5-5 1248-16,3 5 224 0,0 1 32 0,2-3 16 15,0 0-1248-15,7 6-272 0,-1-2 0 0,3 5 0 16,3 1-448-16,4 4-80 0,6 1-16 16,2 5 0-16,2-2-448 0,8 2-96 0,7 1 0 0,5-3-16 0,2-1 960 0,0 2 144 15,-3 0 128-15,-1 2-128 0,0-4 704 0,0 4 64 16,1 0 0-16,-1-4 0 0,-3-3-448 0,-5 1-96 15,-7-1-16-15,-6-7 0 0,-7-1-208 0,-6-3 0 16,-2-3 0-16,-6-4-14432 0,-7 0-2848 16</inkml:trace>
  <inkml:trace contextRef="#ctx0" brushRef="#br0" timeOffset="4116.46">6436 6960 49119 0,'11'11'2176'0,"-4"1"448"0,1 3-2096 0,-1 6-528 16,-1 4 0-16,-2 4 0 0,-4 5 176 0,3 5-176 16,-2 4 160-16,-1 8-160 0,0 6 160 0,-1 3-160 15,-6 2 160-15,0 2-160 0,-4 1 0 0,1 4-128 32,-1-1-16-32,-3 6 0 15,0-2-304-15,0 4-64 0,0-3-16 0,3 1 0 16,-3 2 16-16,3-5 0 0,0-2 0 0,0 1 0 0,4 1 352 0,-5-3 160 0,3-6-128 0,-1-4 128 15,2-6 0-15,-6-6 0 0,0-4 0 0,-2-10 0 16,0-13-512-16,2-2 0 16,3-10-16-16</inkml:trace>
  <inkml:trace contextRef="#ctx0" brushRef="#br0" timeOffset="4754.41">7427 7999 47231 0,'0'0'2096'0,"0"0"416"0,-14-2-2000 0,-3 1-512 16,-2-3 0-16,1-1 0 15,-3 1-352-15,4 1-160 0,3 1-48 0,3 0 0 16,11 2-1616-16,0 0-336 0,0 0-64 0,0 0-16 16,6-10 1360-16,2 6 272 0,6-1 48 0,3 1 16 0,2-1 1824 0,2 1 368 0,-3-1 80 0,0-1 16 0,3 0 720 0,-3-1 128 15,0 3 48-15,-1 0 0 16,1-1-1248-16,-4 0-240 0,0 1-48 0,0 0-16 15,-3 1-320-15,0-4-64 0,-1 3-16 0,-1 0 0 16,0 1-128-16,-9 3-16 0,0 0-16 0,0 0 0 16,7 0-176-16,-7 0 0 0,0 0-192 0,0 0 192 15,0 0-288-15,0 0 64 0,4 14 16 0,-4 0 0 0,0 4 16 0,-2 4 16 16,-3 2 0-16,-2 5 0 0,-2 3 48 0,-4 5 0 16,-1 4 0-16,-2 0 0 0,-3 5 0 0,1 3 0 15,-4 2 0-15,1 5 0 0,-3 1 128 0,2 0-208 0,-3-4 80 0,3-1 128 31,2-3-560-31,6-3 16 0,3 0 0 0,3-10 0 0,1-4 256 0,4 0 48 0,3-4 16 0,0-2 0 16,4-1 224-16,2-4 240 0,1 0-48 0,4-7-16 16,0 0 96-1,6-6 32-15,5 2 0 0,-1-6 0 0,4 1 144 0,0-3 16 0,4-4 16 16,-1 0 0-16,4-5 224 0,0 0 32 0,0-4 16 0,-4 1 0 0,-1-1-224 16,1-3-32-16,-6 0-16 0,2 3 0 0,-2 0-304 0,2-2-176 15,-5 2 192-15,2 3-192 0,0 1 0 0,-3 0 0 31,0-4-240-31,-1 1 80 0,-6 0 160 0,0 5-208 0,2-2 80 0,-2 0 128 16,-4 1-432-16,-7 6 48 0,7-7 0 0,-1 3-14768 16,0 0-2944-16</inkml:trace>
  <inkml:trace contextRef="#ctx0" brushRef="#br0" timeOffset="47522.16">9415 10275 24015 0,'0'0'2128'0,"0"0"-1696"15,0 0-432-15,0-12 0 0,0 3 2176 0,0-7 368 16,0 1 64-16,-1-3 16 0,-1-2-1376 0,-1-1-272 16,2-4-48-16,-5-5-16 0,5-2-544 0,-5-2-112 15,5-5-32-15,-2-4 0 0,-1-6-224 0,1 2 0 0,2 1-192 16,1-4 192-16,4 1 0 0,0 1 0 0,6 0 0 0,-2 0 0 16,6-2 0-16,2 0 0 0,5 1 0 0,2-4 0 0,0 2 0 0,2 2 0 15,3-1 128-15,-1 4-128 16,5 2 0-16,-5 0 0 0,1-1 0 0,-3-1 0 15,0-3 128-15,-1-2-128 0,-2-5 0 0,-1 2 0 0,0-3 0 0,-2 0-192 16,2-2 16-16,0 0 0 0,-3 0 176 0,0-3-160 16,3-1 160-16,-3-2-160 0,3-5 160 0,-3 5 0 15,3 1 0-15,2 2-128 16,0 0 128-16,2 0 0 0,2 1 0 0,1-2 0 0,0-1 0 0,0 0 176 16,4 3-48-16,-3-2 0 0,3 2-128 0,-3 2 0 15,2 1-160-15,2-1 160 0,5 2 0 0,-4 0 0 16,0 1 176-16,-2 4-48 0,5 4 96 0,-2 2 32 15,1 2 0-15,-1-2 0 0,4 5-96 0,-3 0-16 16,3-2 0-16,0-3 0 0,-3-4-144 16,3-6 128-16,-3-2-128 0,4-1 128 0,-1 1-128 0,0-2 0 15,0-2 0-15,1 0 0 0,6-4 0 0,0-4 0 16,3 1 0-16,-5-1 0 0,5 2 0 0,-7 2 0 16,-2 3 0-16,0 4-176 0,-1 0 176 0,-3-1 144 0,3 0-16 0,-3 3-128 0,2 0 352 0,2 7-32 15,6 2-16-15,-4 4 0 0,3 3-48 0,-1 4-16 16,-1 5 0-16,1 1 0 15,-5 3 320-15,0 0 64 0,0 3 16 0,-4 3 0 16,1 1 0-16,-4 0 16 0,-3 0 0 0,6 6 0 16,1-2-128-16,-1 2-16 0,-1 1-16 0,0-4 0 0,1-1-496 0,1 3 128 15,-1-1-128-15,2 2 0 0,2-1 128 0,-3 0 0 16,0 0-128-16,0 0 192 0,2-3-48 0,-2 3-16 16,6 0 0-16,1-2 0 0,3 2 16 0,4 0 0 15,1 2 0 1,-1 0 0-16,3 3 304 0,-7 4 48 0,1 0 16 0,-1-1 0 15,-4 1-128-15,-2 1-32 0,6 2 0 0,0 0 0 16,7 1-32-16,-2 2 0 0,-1-1 0 0,0 1 0 16,-4 1-320-16,0 0 0 0,-3 0 0 0,-4 0 0 15,0 0 0-15,0 3 0 0,0 2 160 0,-1 1-160 16,4 5 272-16,0 3-32 0,1 0-16 0,0 4 0 16,-1 0-64-16,-3 3-16 0,-1 4 0 0,-4 0 0 0,-2 5-144 0,1 2 0 15,-1 2 0-15,-7 0 0 0,0 1-176 0,-4 4 176 16,-3-3-128-16,-1 6 128 0,-4-2 0 0,-1 3 0 15,-5-2 0-15,-3 4 128 16,-1 3-128-16,-3-2 0 0,1 2-176 0,-2 2 176 0,-6 0-160 0,1 2 160 0,2-1-160 0,-6 1 160 16,2-2 0-16,-3-3 0 0,5 1-128 0,-1 5 128 15,3 2 0-15,0 4 0 0,-3 1 0 0,3 0 0 16,1-3 0-16,-1-3 0 0,4 2 0 16,-3-4 0-16,0-1 0 0,-3 2 0 0,-1 1 0 0,0 4 0 15,0 2 0-15,-2 1-144 0,2 6 144 0,-2-3 0 0,-3 1 0 0,-4 4 0 16,-2 0 0-16,-3 4 128 0,-1 1-128 0,-6 4-192 15,-4 0 64-15,0 1 0 0,-3-1 128 0,2 2 0 32,-2 1 0-32,3 1 0 0,-3-1 0 0,2 1 0 0,2 0 0 0,0-2 0 0,3-2 0 15,1 2-208-15,1 7 80 0,1-2 128 0,-3 4 0 0,2-4 0 16,2-3 0-16,-1 8 0 0,0 1 0 0,0 4 0 16,-3 0 0-1,-1 1 0-15,0-4 272 0,1 2-16 0,0-4-16 16,-1 2 0-16,-2 0-80 0,2-5-16 0,-3-2 0 0,-1 1 0 0,-3 3-144 0,1 3 0 15,1 0 0-15,-6 4 0 0,0-6 0 0,-9 2 0 16,2-3 0-16,-3 0 0 0,-1 0 0 0,1-4 0 16,-3-1 0-16,3-3 0 0,-3-8 0 0,-1 4 0 15,-2-2 0-15,2 2 0 16,-6-6 0-16,3 0 0 0,-1-3 0 0,3-1 0 0,0-3 0 16,1 2 0-16,2 2 0 0,-2-1 0 0,-3-1 0 0,0-4 0 15,-3-7 0-15,0-4 0 16,1-3 0-16,-2-6 0 0,5-5 0 0,-1-2 0 15,3-4 0-15,-5-1 0 0,1 2 0 0,-4-1 0 0,-2-3 0 0,0 1 0 16,0-1-160-16,-3 1 160 0,-1 3-224 0,1-2 48 16,-2 2 16-16,-5-2 0 0,-4-5 160 0,2 1-192 0,2-1 192 0,-1-6-192 15,1 1 16-15,-4-5 0 0,-2-2 0 0,-1-5 0 16,-1-1 176-16,3-4 0 0,1-3-144 0,-1-2 144 16,0-2-144-16,1 0 144 0,-7-4-192 0,3-2 192 0,4-1-256 15,2-1 64-15,1 0 16 0,1 4 0 0,-1-6 0 0,1 0 0 16,-1-2 0-16,8 2 0 0,5-2 176 0,5-2-160 15,4-6 160-15,6-1-160 0,1-4-32 0,7-8-16 16,0-2 0-16,7-9 0 0,7-7-128 0,4-5-32 16,7-5 0-16,10-9 0 0,6-8 0 0,10-12 0 15,3-9 0-15,6-3 0 0,4 2 208 0,6-6 160 16,5-8-208-16,0 0 80 0,3 4-48 0,3 1 0 31,1 0 0-31,0-6 0 0,6-6 176 0,1 8-160 0,2 3 160 0,1-5-160 16,3-9 160-16,-6 4-192 0,0 3 192 0,-7-5-192 0,0-3 192 0,-5 6 0 15,-2 3 0-15,-4 10 0 0,-4 8 0 0,2 1 0 16,-3 0 0-16,-6 12 0 16,-2 7 0-16,0 11 0 0,1 4 128 0,-1 8-128 15,2 1 0-15,3 10-256 0,1 8 32 0</inkml:trace>
  <inkml:trace contextRef="#ctx0" brushRef="#br0" timeOffset="49180.34">19453 7406 32943 0,'-29'-43'2928'0,"-3"8"-2352"0,-14-11-448 0,-11-11-128 0,-11-14 1568 0,-6-4 288 15,-2-8 64-15,-3-2 16 0,-10-1-784 0,-7-5-176 16,-8-3-16-16,1-1-16 0,4 2-752 0,-4-4-192 0,0 3 0 0,-2-4 0 31,-5-2 0-31,3 1 192 0,4-2-192 0,-5-2 192 16,-7 0-192-16,6-7 0 0,6-4 0 0,1 6 0 0,0 5 0 0,-1 0 0 15,0-3 0-15,4 3 0 16,6 1 0-16,-2 5 0 0,0 6 224 0,-3-2-64 16,-2 1 304-16,2 3 64 0,2-5 16 0,1 9 0 15,2 4-160-15,-3 6-16 0,-3 0-16 0,1 5 0 0,2 5-352 0,4 1 0 16,6-1 0-16,-2 11 0 0,-3 8 128 0,8 1 0 15,6 8 0-15,6 3 0 0,0 2-128 0,2 3 0 16,-2 3-176-16,0 2 176 0,2 3 0 0,3 3 160 16,6 3 0-16,0 2 0 0,9 6-160 0,-2 3 0 0,7 2 0 0,-3 4 0 0,1 2 0 15,0 3 0-15,3 3 0 0,0 4 0 0,5 1 0 0,-2 6 0 16,6 4 0-16,4 3 0 0,7 4 0 0,0 0 128 31,4 4-128-31,0 6 128 0,3 1 80 0,0 7 16 16,2 3 0-16,2 5 0 0,3 0-96 0,-1 5 0 0,0-2-128 0,-3 3 192 0,3 3-192 15,-2 4 0-15,1 4 0 0,-1 3-160 0,3 1-16 0,4 0 0 16,0 2 0-16,4-3 0 0,0 1 176 0,6 4 0 16,0 2 0-16,5 0 0 0,2 0 0 0,4 2 0 15,0 1 0-15,1 8-128 0,-1 2 128 0,2 4 256 16,3-2-64-16,3 0-16 16,-1 4 16-16,-2 1 16 0,-1-1 0 0,4 3 0 0,2-3 0 0,-2 2 0 0,6 0 0 0,4 3 0 31,0 1-208-31,3 0 128 0,1 0-128 0,3 5 0 15,0-3 0-15,2 3 0 0,2-4 0 0,1 2 0 0,-3 1 144 0,3 1-144 0,0-1 128 16,9 3-128-16,9-3 128 0,5 2-128 0,4 1 0 0,0 0 128 31,-4-3 80-31,2 4 16 0,-5 0 0 0,7 2 0 0,7 1 32 0,1 0 0 16,4 3 0-16,-5-2 0 0,-4 3-256 0,-2-1 144 16,3-3-144-16,3-2 128 15,7 1-128-15,1-6 0 0,-4-5-160 0,-7 1 160 0,-4 3 0 16,3-6 0-16,5-4 0 0,1-2 0 0,1-3 0 0,-3 3 0 0,-3-2 0 0,-4-3 0 0,-4-7 144 0,3 0-144 15,8-6 0-15,3-4 144 0,-3-2 32 0,-3-6 0 16,-4-3 0-16,-5-8 0 0,1-4-176 16,5-3 128-16,6-2-128 0,3-1 128 0,-3-6-128 0,-7-5 0 31,-2 1 144-31,-4 2-144 0,1-3 176 0,2 0-48 16,3-3 0-16,-3-1 0 0,-4-3-128 0,-2 2 0 15,-2-4 0-15,-6-5 0 0,-5 0 0 0,1-2 0 0,0-2 0 0,0-7 0 16,3-3 0-16,0-2 0 0,-2-3 128 0,-4-5-128 0,-2-3 0 0,-2-5-256 15,0-5 64-15,-7-4 16 0,2-4-160 0,-2-3-48 16,0-3 0-16,1-3 0 16,0 1 80-16,2-7 16 0,2-4 0 0,-2-4 0 15,3-4 80-15,-3-6 16 0,4-4 0 0,-4-7 0 0,0-7-112 0,0-12-16 16,0-10 0-16,1 1 0 0,2-4 96 0,1 4 16 0,-2 0 0 16,1-2 0-16,1-6 208 0,-1 4 0 0,-6 0-160 0,-1 0 160 15,-3 1 0-15,-7-8-144 0,-6-12 144 0,-6 1 0 16,-5 3-128-16,-5-16 128 0,-14-10 0 0,-7-1 0 15,-10-1 0-15,-11-12 192 0,-10-16 0 0,-2 3 0 16,-9 1-192-16,-5-2 144 0,-3-2-144 0,-14-5 128 16,-7-5-128-16,-3 5 0 0,-9 3 144 0,0-2-144 15,0-2 128-15,-6 3-128 0,-3 0 128 0,2 1-128 32,5 5-960-32,7-4-256 0,7 2-48 0,0 2-12768 15,-1 2-2560-15</inkml:trace>
  <inkml:trace contextRef="#ctx0" brushRef="#br0" timeOffset="50935.15">24631 5256 40895 0,'0'0'1808'0,"14"5"368"15,-3-5-1728-15,-11 0-448 0,11-5 0 0,-7-2 0 0,2-2 416 0,-1-2 0 16,1-3 0-16,-2 3 0 0,-1-3-288 0,-2 0-128 15,2 3 0-15,0 1 128 0,-3 2-128 0,0 8 0 0,4-7 0 0,-4 7 0 16,0 0 0-16,0 0 208 0,-11-7-48 0,-3 3-16 16,0 4-144-16,-1 1 0 0,1 2 0 0,-4 4-176 31,1 0 176-31,-1 0 0 0,-6 4 0 0,-1-3 128 16,3 2-128-16,-8 4 0 0,-4-3 0 0,-3-1 0 15,-4 1 0-15,-6-2 0 0,0 0 0 0,-6 2 0 0,3-1 0 0,-4 1 0 16,1 3 0-16,-5-1 0 0,1 1 0 0,-7 3 0 15,-6-1 0-15,-2 4 0 0,-6 3 0 0,3 3 0 0,1-1 0 16,1 4 0-16,-3 3 0 0,-4 0 0 0,-6 3 0 16,1 1-128-16,2 6 256 0,0-3 48 0,1 4 16 0,-5 0 0 15,-6 6-192-15,1 3 0 0,5 1 0 0,4 4 0 16,3-3 0-16,-6 3 0 0,-5 0 0 0,0 2 0 16,2-2 0-16,1 0 192 0,10 2-192 0,-1 1 192 15,-3 1-192-15,-3 2 0 16,0-3 144-16,1 1-144 0,6 3 0 0,0-4 0 15,3 1 0-15,-4 3 0 0,-1 1 0 0,3 1 0 0,3 3 0 0,6 2 0 0,4 1 0 0,4 2 0 16,3-3 0-16,1 2 0 0,1 3 240 0,-2 4-32 16,0-1 0-16,0 2 0 0,4-1-16 0,3 3 0 15,7-1 0-15,4 1 0 0,-3 2 64 0,5-3 0 16,1 0 0-16,-1-2 0 0,-1 2-256 0,3 1 0 0,-1 1 0 0,-2 5 0 16,2 2 0-16,4-1 0 15,3 2 144-15,4 0-144 16,4 3 160-16,0 0-160 0,5-2 192 0,0-1-192 0,5-2 608 15,1-1 16-15,1 3 0 0,2-3 0 0,-4-4-80 0,4 1-16 16,0-1 0-16,2-2 0 16,1 2-272-16,-1-3-48 0,-2 1-16 0,0 2 0 15,3-2-192-15,-1-7 128 0,3-3-128 0,0-2 0 16,2-1 0-16,2-2 128 0,-2 0-128 0,2-6 0 0,0 0 0 0,3-5 144 16,0 1-144-16,2-4 128 0,2 3-128 0,0-1 0 0,2-3 0 0,3-3 0 15,-2-3 0-15,2-1 0 0,-1-7 0 0,1 0 128 16,0 0 0-16,6-5 0 0,4-2 0 0,1-1 0 15,4-2 0-15,-1-1-128 0,4-2 192 0,4 2-64 16,-1 0-128-16,1-2 0 0,0 1 0 0,2-2 0 16,-2 0 0-16,-1 0 0 0,6-3 0 0,-2 2 0 15,7-4 0-15,0-1 0 16,1-1 0-16,-1-4 0 0,0-1 0 0,-6-3 192 0,2-4-192 0,-3-1 192 0,2-1-192 0,1-4-176 16,-1-2 48-16,3-2 0 0,2-5 128 0,5-1-160 15,5-1 160 1,1-2-160-16,0 1 0 0,0-4 0 0,-2-3 0 0,-2-1 0 0,0-1 16 0,1-1 0 15,2-2 0 1,1-1 0-16,0 0 144 0,0 1-208 0,3 1 80 0,-3-1 128 16,-2-1-176-16,-5 0 176 0,3-4-128 0,-3-3 128 0,6 4 0 0,1-4 0 15,2-5 0-15,3-2 0 0,0-4 0 0,-5-6-192 16,0-8 192-16,-1-3-192 16,1 0 48-16,0 2 0 0,4-2 0 0,6-1 0 15,2-6 144-15,-2 0 0 0,-3-6 0 0,0 1-128 16,0-1 128-16,-1 4-128 0,2 2 128 0,1 3-128 15,1-5 128-15,-2-2 0 0,2-3 0 0,-3 2 0 16,-4-2 0-16,1 2 0 0,1 0-128 0,1-3 128 16,1 1 0-16,1-6 0 0,2-7 144 0,-3 5-144 15,0 1 128-15,-4-4-128 0,2-6 0 0,-2-5 0 0,-2-4 0 0,2 1 0 0,1 7 0 0,2 1 0 16,-3-3 0-16,1-4 0 0,-3-5 0 0,-1 3 0 16,0 3 0-16,-3 0 0 0,2-5 0 0,-3-1 0 15,4-4 0-15,-3 3 0 16,2 6 0-16,-4-6-144 0,-3-10 144 0,-3 7 0 15,-2 1 0-15,1 1 0 0,1-1 0 0,-3-1-192 0,-4-6 32 0,2 6 0 16,0 7 160-16,-2 1 0 0,5-2 0 0,-5 1 0 16,-3-3 0-16,0 8-160 0,-4 4 16 0,-1 2 0 15,1-6 144-15,-7 2 0 0,-3 0 0 0,-4 3 0 16,-4 10 0-16,-4 0-128 0,-6-3 0 0,-4-4 0 0,-9-5 128 16,-7 6 0-16,-9 6 0 0,-7 2 0 0,-7-7 0 15,-11-4 0 1,-14 0-192-16,-5 0 64 0,-2 4 128 0,-7 4 0 0,-3 8 0 0,-2-1 0 15,-1 2-320-15,0 4 32 0,-3 1 0 0,7 10 0 32,5 2-320-32,4 9-64 0,8 7-16 0,6 11 0 0,3 5 256 0,3 7 48 0,1 7 16 0,4 7 0 0,3 6 368 0,1 10-144 15,-1 7 144-15,0 11 0 16,4 7 0-16,-7 14 192 0,-5 11 0 0,-6 12 0 31,-10 2-1280-31,-12 23-272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kymind.ai/wiki/deep-reinforcement-learn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84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https://skymind.ai/wiki/deep-reinforcement-learning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36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https://media.giphy.com/media/cT9tZDsVQL1II/giphy.gif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5771E-ACE4-4E07-8E0C-1453AA8652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0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6" r:id="rId3"/>
    <p:sldLayoutId id="2147483657" r:id="rId4"/>
    <p:sldLayoutId id="2147483658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9.png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customXml" Target="../ink/ink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customXml" Target="../ink/ink11.xm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customXml" Target="../ink/ink2.xml"/><Relationship Id="rId4" Type="http://schemas.openxmlformats.org/officeDocument/2006/relationships/image" Target="../media/image9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.xml"/><Relationship Id="rId5" Type="http://schemas.openxmlformats.org/officeDocument/2006/relationships/image" Target="../media/image118.png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7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7900-D279-49D9-8F31-EFE72B21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– Video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DE9E-6B53-4F25-A88D-004222D01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15F79-0869-4CA7-9816-4026F9772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81" y="1369219"/>
            <a:ext cx="6472238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28B97F-74E2-1B51-9BC6-7FEC255136FE}"/>
                  </a:ext>
                </a:extLst>
              </p14:cNvPr>
              <p14:cNvContentPartPr/>
              <p14:nvPr/>
            </p14:nvContentPartPr>
            <p14:xfrm>
              <a:off x="3683880" y="3457440"/>
              <a:ext cx="285840" cy="311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28B97F-74E2-1B51-9BC6-7FEC255136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4520" y="3448080"/>
                <a:ext cx="304560" cy="32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13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9D68-76C1-406B-92AF-E61B10DB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7AFB-82FE-4BB7-86BA-948238F2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Dealing with the problem of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Choosing our “features” to represent state</a:t>
            </a:r>
          </a:p>
          <a:p>
            <a:pPr marL="0" indent="0">
              <a:buNone/>
            </a:pPr>
            <a:r>
              <a:rPr lang="en-US" dirty="0"/>
              <a:t>	 - easy in games, </a:t>
            </a:r>
            <a:r>
              <a:rPr lang="en-US" i="1" dirty="0"/>
              <a:t>hard</a:t>
            </a:r>
            <a:r>
              <a:rPr lang="en-US" dirty="0"/>
              <a:t> in the real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920566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– 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567810-C6A9-456E-AD0D-D16842F1B3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3943162" cy="3263504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𝑡𝑟𝑖𝑎𝑙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567810-C6A9-456E-AD0D-D16842F1B3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3943162" cy="32635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7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– Generalizing?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AA88A4-DC8C-4725-A123-CA84FC49B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4200525" cy="3774281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𝑡𝑟𝑖𝑎𝑙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AA88A4-DC8C-4725-A123-CA84FC49B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4200525" cy="37742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838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88A7-2263-4147-A6EB-B561B029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9256-4FE0-42DC-A291-7B815AA48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have we avoided problems with missing samples in the past?</a:t>
            </a:r>
          </a:p>
        </p:txBody>
      </p:sp>
    </p:spTree>
    <p:extLst>
      <p:ext uri="{BB962C8B-B14F-4D97-AF65-F5344CB8AC3E}">
        <p14:creationId xmlns:p14="http://schemas.microsoft.com/office/powerpoint/2010/main" val="57408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88A7-2263-4147-A6EB-B561B029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69256-4FE0-42DC-A291-7B815AA48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have we avoided problems with missing samples in the past?</a:t>
            </a:r>
          </a:p>
          <a:p>
            <a:pPr marL="0" indent="0">
              <a:buNone/>
            </a:pPr>
            <a:r>
              <a:rPr lang="en-US" i="1" dirty="0"/>
              <a:t>Think back to NB!</a:t>
            </a:r>
          </a:p>
        </p:txBody>
      </p:sp>
    </p:spTree>
    <p:extLst>
      <p:ext uri="{BB962C8B-B14F-4D97-AF65-F5344CB8AC3E}">
        <p14:creationId xmlns:p14="http://schemas.microsoft.com/office/powerpoint/2010/main" val="1255105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D2B7-C7F7-4345-9F4B-54BA7920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Solutions -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36196-9A55-4F44-B0E8-E4A4FE0CB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Builds on the assumption that “nothing is impossible”</a:t>
            </a:r>
          </a:p>
        </p:txBody>
      </p:sp>
      <p:pic>
        <p:nvPicPr>
          <p:cNvPr id="3074" name="Picture 2" descr="Image result for jim carrey telling me there's a chance gif">
            <a:extLst>
              <a:ext uri="{FF2B5EF4-FFF2-40B4-BE49-F238E27FC236}">
                <a16:creationId xmlns:a16="http://schemas.microsoft.com/office/drawing/2014/main" id="{2ED28541-6AC2-4B43-B9BB-1951E371F9A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846785"/>
            <a:ext cx="3571875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08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81A0-7E38-6B26-ED8D-AE4B44D1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C59A3-E85D-F2A2-2EFF-39B1E096F7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m:rPr>
                              <m:nor/>
                            </m:rPr>
                            <a:rPr lang="en-US"/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/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C59A3-E85D-F2A2-2EFF-39B1E096F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614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D06648-8DE6-411F-81D1-F5B2199C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30A30C-0319-427F-AC26-6F7CC686B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Supervised – ground truth X (features), Y (answer)</a:t>
            </a:r>
          </a:p>
          <a:p>
            <a:pPr marL="0" indent="0">
              <a:buNone/>
            </a:pPr>
            <a:r>
              <a:rPr lang="en-US" dirty="0"/>
              <a:t>	- Trying to get a machine to predict Y based on X</a:t>
            </a:r>
          </a:p>
          <a:p>
            <a:pPr marL="0" indent="0">
              <a:buNone/>
            </a:pPr>
            <a:r>
              <a:rPr lang="en-US" dirty="0"/>
              <a:t>	- Building / implementing a function to map X to Y</a:t>
            </a:r>
          </a:p>
          <a:p>
            <a:pPr marL="0" indent="0">
              <a:buNone/>
            </a:pPr>
            <a:r>
              <a:rPr lang="en-US" dirty="0"/>
              <a:t>		- Trying to capture the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3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5 – Due Friday, April 14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 – Due Wednesday!</a:t>
            </a:r>
          </a:p>
        </p:txBody>
      </p:sp>
    </p:spTree>
    <p:extLst>
      <p:ext uri="{BB962C8B-B14F-4D97-AF65-F5344CB8AC3E}">
        <p14:creationId xmlns:p14="http://schemas.microsoft.com/office/powerpoint/2010/main" val="2900501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Supervised – ground truth X (features), Y (answer)</a:t>
            </a:r>
          </a:p>
          <a:p>
            <a:pPr marL="0" indent="0">
              <a:buNone/>
            </a:pPr>
            <a:r>
              <a:rPr lang="en-US" dirty="0"/>
              <a:t>	- Trying to get a machine to predict Y based on X</a:t>
            </a:r>
          </a:p>
          <a:p>
            <a:pPr marL="0" indent="0">
              <a:buNone/>
            </a:pPr>
            <a:r>
              <a:rPr lang="en-US" dirty="0"/>
              <a:t>	- Building / implementing a function to map X to Y</a:t>
            </a:r>
          </a:p>
          <a:p>
            <a:pPr marL="0" indent="0">
              <a:buNone/>
            </a:pPr>
            <a:r>
              <a:rPr lang="en-US" dirty="0"/>
              <a:t>		- Trying to capture the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Discrete					Continuous</a:t>
            </a:r>
          </a:p>
          <a:p>
            <a:pPr marL="0" indent="0">
              <a:buNone/>
            </a:pPr>
            <a:r>
              <a:rPr lang="en-US" dirty="0"/>
              <a:t>Classification				Regression</a:t>
            </a:r>
          </a:p>
          <a:p>
            <a:pPr marL="0" indent="0">
              <a:buNone/>
            </a:pPr>
            <a:r>
              <a:rPr lang="en-US" dirty="0"/>
              <a:t> - divide my samples into classes	 - generate a continuous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vs. 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Supervised – ground truth X, Y</a:t>
            </a:r>
          </a:p>
          <a:p>
            <a:pPr marL="0" indent="0">
              <a:buNone/>
            </a:pPr>
            <a:r>
              <a:rPr lang="en-US" dirty="0"/>
              <a:t>	- Trying to get a machine to predict Y based on X</a:t>
            </a:r>
          </a:p>
          <a:p>
            <a:pPr marL="0" indent="0">
              <a:buNone/>
            </a:pPr>
            <a:r>
              <a:rPr lang="en-US" dirty="0"/>
              <a:t>	- Building / implementing a function to map X to Y</a:t>
            </a:r>
          </a:p>
          <a:p>
            <a:pPr marL="0" indent="0">
              <a:buNone/>
            </a:pPr>
            <a:r>
              <a:rPr lang="en-US" dirty="0"/>
              <a:t>		- Trying to capture the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Unsupervised – ground truth X</a:t>
            </a:r>
          </a:p>
          <a:p>
            <a:pPr marL="0" indent="0">
              <a:buNone/>
            </a:pPr>
            <a:r>
              <a:rPr lang="en-US" dirty="0"/>
              <a:t>	- No ground truth Y*</a:t>
            </a:r>
          </a:p>
          <a:p>
            <a:pPr marL="0" indent="0">
              <a:buNone/>
            </a:pPr>
            <a:r>
              <a:rPr lang="en-US" dirty="0"/>
              <a:t>	- Building / implementing a function to model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*Ground truth may actually exist, we just a) can’t capture it, or b) are choosing to not use it for our task</a:t>
            </a:r>
          </a:p>
        </p:txBody>
      </p:sp>
    </p:spTree>
    <p:extLst>
      <p:ext uri="{BB962C8B-B14F-4D97-AF65-F5344CB8AC3E}">
        <p14:creationId xmlns:p14="http://schemas.microsoft.com/office/powerpoint/2010/main" val="51812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Clustering – ground truth X</a:t>
            </a:r>
          </a:p>
          <a:p>
            <a:pPr marL="0" indent="0">
              <a:buNone/>
            </a:pPr>
            <a:r>
              <a:rPr lang="en-US" dirty="0"/>
              <a:t>	- No ground truth Y*</a:t>
            </a:r>
          </a:p>
          <a:p>
            <a:pPr marL="0" indent="0">
              <a:buNone/>
            </a:pPr>
            <a:r>
              <a:rPr lang="en-US" dirty="0"/>
              <a:t>	- Trying to develop classes from the bottom up</a:t>
            </a:r>
          </a:p>
          <a:p>
            <a:pPr marL="0" indent="0">
              <a:buNone/>
            </a:pPr>
            <a:r>
              <a:rPr lang="en-US" dirty="0"/>
              <a:t>		- Trying to build based on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*Ground truth may actually exist, we just a) can’t capture it, or b) are choosing to not use it for our task</a:t>
            </a:r>
          </a:p>
        </p:txBody>
      </p:sp>
    </p:spTree>
    <p:extLst>
      <p:ext uri="{BB962C8B-B14F-4D97-AF65-F5344CB8AC3E}">
        <p14:creationId xmlns:p14="http://schemas.microsoft.com/office/powerpoint/2010/main" val="222175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Clustering – ground truth X</a:t>
            </a:r>
          </a:p>
          <a:p>
            <a:pPr marL="0" indent="0">
              <a:buNone/>
            </a:pPr>
            <a:r>
              <a:rPr lang="en-US" dirty="0"/>
              <a:t>	- No ground truth Y*</a:t>
            </a:r>
          </a:p>
          <a:p>
            <a:pPr marL="0" indent="0">
              <a:buNone/>
            </a:pPr>
            <a:r>
              <a:rPr lang="en-US" dirty="0"/>
              <a:t>	- Trying to develop classes from the bottom up</a:t>
            </a:r>
          </a:p>
          <a:p>
            <a:pPr marL="0" indent="0">
              <a:buNone/>
            </a:pPr>
            <a:r>
              <a:rPr lang="en-US" dirty="0"/>
              <a:t>		- Trying to build based on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Finding clusters such that</a:t>
            </a:r>
          </a:p>
          <a:p>
            <a:pPr marL="0" indent="0">
              <a:buNone/>
            </a:pPr>
            <a:r>
              <a:rPr lang="en-US" dirty="0"/>
              <a:t>	 - Examples within a cluster are similar</a:t>
            </a:r>
          </a:p>
          <a:p>
            <a:pPr marL="0" indent="0">
              <a:buNone/>
            </a:pPr>
            <a:r>
              <a:rPr lang="en-US" dirty="0"/>
              <a:t>	 - Examples between clusters are dissimilar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*Ground truth may actually exist, we just a) can’t capture it, or b) are choosing to not use it for our task</a:t>
            </a:r>
          </a:p>
        </p:txBody>
      </p:sp>
    </p:spTree>
    <p:extLst>
      <p:ext uri="{BB962C8B-B14F-4D97-AF65-F5344CB8AC3E}">
        <p14:creationId xmlns:p14="http://schemas.microsoft.com/office/powerpoint/2010/main" val="1561438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7779-4D31-4A1C-85DE-3DDFD1F1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6BCE-64E1-4B92-AAB2-6A73D8E8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435CE-B0E0-44D1-8BDD-F75378EE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369219"/>
            <a:ext cx="7334250" cy="3276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C91FB63-83B4-8D89-666E-71C6F57056DC}"/>
                  </a:ext>
                </a:extLst>
              </p14:cNvPr>
              <p14:cNvContentPartPr/>
              <p14:nvPr/>
            </p14:nvContentPartPr>
            <p14:xfrm>
              <a:off x="522360" y="824400"/>
              <a:ext cx="6531840" cy="4170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C91FB63-83B4-8D89-666E-71C6F57056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000" y="815040"/>
                <a:ext cx="6550560" cy="418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602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7779-4D31-4A1C-85DE-3DDFD1F19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6BCE-64E1-4B92-AAB2-6A73D8E8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46EF8-82C4-4F45-A7AF-2F3F3AD2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83" y="1369219"/>
            <a:ext cx="4907635" cy="35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96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Clustering – ground truth X</a:t>
            </a:r>
          </a:p>
          <a:p>
            <a:pPr marL="0" indent="0">
              <a:buNone/>
            </a:pPr>
            <a:r>
              <a:rPr lang="en-US" dirty="0"/>
              <a:t>	- No ground truth Y*</a:t>
            </a:r>
          </a:p>
          <a:p>
            <a:pPr marL="0" indent="0">
              <a:buNone/>
            </a:pPr>
            <a:r>
              <a:rPr lang="en-US" dirty="0"/>
              <a:t>	- Trying to develop classes from the bottom up</a:t>
            </a:r>
          </a:p>
          <a:p>
            <a:pPr marL="0" indent="0">
              <a:buNone/>
            </a:pPr>
            <a:r>
              <a:rPr lang="en-US" dirty="0"/>
              <a:t>		- Trying to build based on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Finding clusters such that</a:t>
            </a:r>
          </a:p>
          <a:p>
            <a:pPr marL="0" indent="0">
              <a:buNone/>
            </a:pPr>
            <a:r>
              <a:rPr lang="en-US" dirty="0"/>
              <a:t>	 - Examples within a cluster are </a:t>
            </a:r>
            <a:r>
              <a:rPr lang="en-US" dirty="0">
                <a:solidFill>
                  <a:srgbClr val="FF0000"/>
                </a:solidFill>
              </a:rPr>
              <a:t>similar</a:t>
            </a:r>
          </a:p>
          <a:p>
            <a:pPr marL="0" indent="0">
              <a:buNone/>
            </a:pPr>
            <a:r>
              <a:rPr lang="en-US" dirty="0"/>
              <a:t>	 - Examples between clusters are </a:t>
            </a:r>
            <a:r>
              <a:rPr lang="en-US" dirty="0">
                <a:solidFill>
                  <a:srgbClr val="FF0000"/>
                </a:solidFill>
              </a:rPr>
              <a:t>dissimilar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*Ground truth may actually exist, we just a) can’t capture it, or b) are choosing to not use it for our task</a:t>
            </a:r>
          </a:p>
        </p:txBody>
      </p:sp>
    </p:spTree>
    <p:extLst>
      <p:ext uri="{BB962C8B-B14F-4D97-AF65-F5344CB8AC3E}">
        <p14:creationId xmlns:p14="http://schemas.microsoft.com/office/powerpoint/2010/main" val="3334129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590-DD1C-42CD-B121-79080DB1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Examples of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1193-3AE7-47C5-973B-69B5E60C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Eyeball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7DA5D-4D3A-40B1-BF9C-1CB7C299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23" y="1769994"/>
            <a:ext cx="3867355" cy="26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87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590-DD1C-42CD-B121-79080DB1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Examples of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1193-3AE7-47C5-973B-69B5E60C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Eyeball 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 something we can calculate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7DA5D-4D3A-40B1-BF9C-1CB7C299A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323" y="1769994"/>
            <a:ext cx="3867355" cy="269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21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590-DD1C-42CD-B121-79080DB1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Examples of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1193-3AE7-47C5-973B-69B5E60C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Euclidian Distance = ||x – y 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(S)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  <a:p>
            <a:pPr marL="0" indent="0">
              <a:buNone/>
            </a:pPr>
            <a:r>
              <a:rPr lang="en-US" dirty="0"/>
              <a:t>Reward (R) – Intermediate measure of success/failure towards the Goal</a:t>
            </a:r>
          </a:p>
          <a:p>
            <a:pPr marL="0" indent="0">
              <a:buNone/>
            </a:pPr>
            <a:r>
              <a:rPr lang="en-US" dirty="0"/>
              <a:t>Action (A) – The options available to the Agent to change the State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653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590-DD1C-42CD-B121-79080DB1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Examples of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1193-3AE7-47C5-973B-69B5E60C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Euclidian Distance = ||x – y 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Edit Distance: Number of character changes (insert, delete, edit) to convert string x to string y</a:t>
            </a:r>
          </a:p>
        </p:txBody>
      </p:sp>
    </p:spTree>
    <p:extLst>
      <p:ext uri="{BB962C8B-B14F-4D97-AF65-F5344CB8AC3E}">
        <p14:creationId xmlns:p14="http://schemas.microsoft.com/office/powerpoint/2010/main" val="2589198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590-DD1C-42CD-B121-79080DB1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Examples of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61193-3AE7-47C5-973B-69B5E60C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Euclidian Distance = ||x – y ||</a:t>
            </a:r>
            <a:r>
              <a:rPr lang="en-US" baseline="30000" dirty="0"/>
              <a:t>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Edit Distance: Number of character changes (insert, delete, edit) to convert string x to string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Sit to Cart</a:t>
            </a:r>
          </a:p>
          <a:p>
            <a:pPr marL="0" indent="0">
              <a:buNone/>
            </a:pPr>
            <a:r>
              <a:rPr lang="en-US" dirty="0" err="1"/>
              <a:t>Cit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Cat</a:t>
            </a:r>
          </a:p>
          <a:p>
            <a:pPr marL="0" indent="0">
              <a:buNone/>
            </a:pPr>
            <a:r>
              <a:rPr lang="en-US" dirty="0"/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526714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70F8-929A-4C0F-9C05-F95D5C99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Similarity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E45D-E67E-419F-9DDC-919A10A21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 a distance measure d(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Symmetry: d(</a:t>
            </a:r>
            <a:r>
              <a:rPr lang="en-US" dirty="0" err="1"/>
              <a:t>x,y</a:t>
            </a:r>
            <a:r>
              <a:rPr lang="en-US" dirty="0"/>
              <a:t>) = d(</a:t>
            </a:r>
            <a:r>
              <a:rPr lang="en-US" dirty="0" err="1"/>
              <a:t>y,x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Self Consistency: d(</a:t>
            </a:r>
            <a:r>
              <a:rPr lang="en-US" dirty="0" err="1"/>
              <a:t>x,x</a:t>
            </a:r>
            <a:r>
              <a:rPr lang="en-US" dirty="0"/>
              <a:t>) = 0</a:t>
            </a:r>
          </a:p>
          <a:p>
            <a:pPr marL="0" indent="0">
              <a:buNone/>
            </a:pPr>
            <a:r>
              <a:rPr lang="en-US" dirty="0"/>
              <a:t>	Positivity: d(</a:t>
            </a:r>
            <a:r>
              <a:rPr lang="en-US" dirty="0" err="1"/>
              <a:t>x,y</a:t>
            </a:r>
            <a:r>
              <a:rPr lang="en-US" dirty="0"/>
              <a:t>) = 0 if x = y</a:t>
            </a:r>
          </a:p>
          <a:p>
            <a:pPr marL="0" indent="0">
              <a:buNone/>
            </a:pPr>
            <a:r>
              <a:rPr lang="en-US" dirty="0"/>
              <a:t>	Triangle Inequality: d(</a:t>
            </a:r>
            <a:r>
              <a:rPr lang="en-US" dirty="0" err="1"/>
              <a:t>x,y</a:t>
            </a:r>
            <a:r>
              <a:rPr lang="en-US" dirty="0"/>
              <a:t>) &lt;= d(</a:t>
            </a:r>
            <a:r>
              <a:rPr lang="en-US" dirty="0" err="1"/>
              <a:t>x,z</a:t>
            </a:r>
            <a:r>
              <a:rPr lang="en-US" dirty="0"/>
              <a:t>) + d(</a:t>
            </a:r>
            <a:r>
              <a:rPr lang="en-US" dirty="0" err="1"/>
              <a:t>z,y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787685-48D5-AAFD-B90C-0456826FE025}"/>
                  </a:ext>
                </a:extLst>
              </p14:cNvPr>
              <p14:cNvContentPartPr/>
              <p14:nvPr/>
            </p14:nvContentPartPr>
            <p14:xfrm>
              <a:off x="5377680" y="162360"/>
              <a:ext cx="3448440" cy="3772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787685-48D5-AAFD-B90C-0456826FE0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8320" y="153000"/>
                <a:ext cx="3467160" cy="37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2264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927C-CDC2-4114-8BA6-D101A00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8840-3C3C-44CD-9678-30FD71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your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C422-DE42-409D-97C8-252D9467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708C53-6DCD-6C29-B861-8C90712DDCF8}"/>
                  </a:ext>
                </a:extLst>
              </p14:cNvPr>
              <p14:cNvContentPartPr/>
              <p14:nvPr/>
            </p14:nvContentPartPr>
            <p14:xfrm>
              <a:off x="2020680" y="1175400"/>
              <a:ext cx="7242120" cy="381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708C53-6DCD-6C29-B861-8C90712DDC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1320" y="1166040"/>
                <a:ext cx="7260840" cy="382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3870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927C-CDC2-4114-8BA6-D101A00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8840-3C3C-44CD-9678-30FD71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with your Data</a:t>
            </a:r>
          </a:p>
          <a:p>
            <a:pPr marL="0" indent="0">
              <a:buNone/>
            </a:pPr>
            <a:r>
              <a:rPr lang="en-US" dirty="0"/>
              <a:t>Choose K centroids</a:t>
            </a:r>
          </a:p>
          <a:p>
            <a:pPr marL="0" indent="0">
              <a:buNone/>
            </a:pPr>
            <a:r>
              <a:rPr lang="en-US" dirty="0"/>
              <a:t>	(means)</a:t>
            </a:r>
          </a:p>
          <a:p>
            <a:pPr marL="0" indent="0">
              <a:buNone/>
            </a:pPr>
            <a:r>
              <a:rPr lang="en-US" dirty="0"/>
              <a:t>Assign each point to its</a:t>
            </a:r>
          </a:p>
          <a:p>
            <a:pPr marL="0" indent="0">
              <a:buNone/>
            </a:pPr>
            <a:r>
              <a:rPr lang="en-US" dirty="0"/>
              <a:t>	nearest cluster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C422-DE42-409D-97C8-252D9467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30CDE-C9F7-480F-A195-55D98483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1601165"/>
            <a:ext cx="5719763" cy="27996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36F2CBD-C813-06BA-0C65-3591370ACED8}"/>
                  </a:ext>
                </a:extLst>
              </p14:cNvPr>
              <p14:cNvContentPartPr/>
              <p14:nvPr/>
            </p14:nvContentPartPr>
            <p14:xfrm>
              <a:off x="4037760" y="1401480"/>
              <a:ext cx="4408560" cy="2719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36F2CBD-C813-06BA-0C65-3591370ACE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8400" y="1392120"/>
                <a:ext cx="4427280" cy="27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2642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927C-CDC2-4114-8BA6-D101A00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8840-3C3C-44CD-9678-30FD71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with your Data</a:t>
            </a:r>
          </a:p>
          <a:p>
            <a:pPr marL="0" indent="0">
              <a:buNone/>
            </a:pPr>
            <a:r>
              <a:rPr lang="en-US" dirty="0"/>
              <a:t>Choose K centroids</a:t>
            </a:r>
          </a:p>
          <a:p>
            <a:pPr marL="0" indent="0">
              <a:buNone/>
            </a:pPr>
            <a:r>
              <a:rPr lang="en-US" dirty="0"/>
              <a:t>	(means)</a:t>
            </a:r>
          </a:p>
          <a:p>
            <a:pPr marL="0" indent="0">
              <a:buNone/>
            </a:pPr>
            <a:r>
              <a:rPr lang="en-US" dirty="0"/>
              <a:t>Assign each point to its</a:t>
            </a:r>
          </a:p>
          <a:p>
            <a:pPr marL="0" indent="0">
              <a:buNone/>
            </a:pPr>
            <a:r>
              <a:rPr lang="en-US" dirty="0"/>
              <a:t>	nearest cluster</a:t>
            </a:r>
          </a:p>
          <a:p>
            <a:pPr marL="0" indent="0">
              <a:buNone/>
            </a:pPr>
            <a:r>
              <a:rPr lang="en-US" dirty="0"/>
              <a:t>Re-center your centroids</a:t>
            </a:r>
          </a:p>
          <a:p>
            <a:pPr marL="0" indent="0">
              <a:buNone/>
            </a:pPr>
            <a:r>
              <a:rPr lang="en-US" dirty="0"/>
              <a:t>	(means)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C422-DE42-409D-97C8-252D9467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30CDE-C9F7-480F-A195-55D98483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1601165"/>
            <a:ext cx="5719763" cy="279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73C4D-6C2D-4569-A935-EC470298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228" y="1407430"/>
            <a:ext cx="5722144" cy="3000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7D18BBA-6BE1-6E78-B82E-9C289F0091AA}"/>
                  </a:ext>
                </a:extLst>
              </p14:cNvPr>
              <p14:cNvContentPartPr/>
              <p14:nvPr/>
            </p14:nvContentPartPr>
            <p14:xfrm>
              <a:off x="7154280" y="3075480"/>
              <a:ext cx="614160" cy="971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7D18BBA-6BE1-6E78-B82E-9C289F0091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4920" y="3066120"/>
                <a:ext cx="632880" cy="99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846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927C-CDC2-4114-8BA6-D101A00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8840-3C3C-44CD-9678-30FD71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with your Data</a:t>
            </a:r>
          </a:p>
          <a:p>
            <a:pPr marL="0" indent="0">
              <a:buNone/>
            </a:pPr>
            <a:r>
              <a:rPr lang="en-US" dirty="0"/>
              <a:t>Choose K centroids</a:t>
            </a:r>
          </a:p>
          <a:p>
            <a:pPr marL="0" indent="0">
              <a:buNone/>
            </a:pPr>
            <a:r>
              <a:rPr lang="en-US" dirty="0"/>
              <a:t>Until we converge:</a:t>
            </a:r>
          </a:p>
          <a:p>
            <a:pPr marL="0" indent="0">
              <a:buNone/>
            </a:pPr>
            <a:r>
              <a:rPr lang="en-US" dirty="0"/>
              <a:t>	Reassign points</a:t>
            </a:r>
          </a:p>
          <a:p>
            <a:pPr marL="0" indent="0">
              <a:buNone/>
            </a:pPr>
            <a:r>
              <a:rPr lang="en-US" dirty="0"/>
              <a:t>	Re-center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we minimize?</a:t>
            </a:r>
          </a:p>
          <a:p>
            <a:pPr marL="0" indent="0">
              <a:buNone/>
            </a:pPr>
            <a:r>
              <a:rPr lang="en-US" dirty="0"/>
              <a:t>Sample to Centroid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C422-DE42-409D-97C8-252D9467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30CDE-C9F7-480F-A195-55D98483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1601165"/>
            <a:ext cx="5719763" cy="279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73C4D-6C2D-4569-A935-EC470298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228" y="1407430"/>
            <a:ext cx="5722144" cy="3000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BF672-8625-E0CD-764C-240C6B9A6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898106"/>
            <a:ext cx="2100263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5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7E918-02E6-4C55-A663-B1328D67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CCF12-6251-498E-9FC5-1B3C3398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Samples = matrix (of features X entries)</a:t>
            </a:r>
          </a:p>
          <a:p>
            <a:pPr marL="0" indent="0">
              <a:buNone/>
            </a:pPr>
            <a:r>
              <a:rPr lang="en-US" dirty="0"/>
              <a:t>Cents = array of K random points (within min, max of each dimension)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 not </a:t>
            </a:r>
            <a:r>
              <a:rPr lang="en-US" dirty="0" err="1"/>
              <a:t>max_iter</a:t>
            </a:r>
            <a:r>
              <a:rPr lang="en-US" dirty="0"/>
              <a:t>, </a:t>
            </a:r>
            <a:r>
              <a:rPr lang="en-US" dirty="0" err="1"/>
              <a:t>changed_points</a:t>
            </a:r>
            <a:r>
              <a:rPr lang="en-US" dirty="0"/>
              <a:t> &gt; 0, Cents – </a:t>
            </a:r>
            <a:r>
              <a:rPr lang="en-US" dirty="0" err="1"/>
              <a:t>Old_cents</a:t>
            </a:r>
            <a:r>
              <a:rPr lang="en-US" dirty="0"/>
              <a:t> &gt; </a:t>
            </a:r>
            <a:r>
              <a:rPr lang="en-US" dirty="0" err="1"/>
              <a:t>lamda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Sample_cluster</a:t>
            </a:r>
            <a:r>
              <a:rPr lang="en-US" dirty="0"/>
              <a:t> = array tracking nearest centroid (aka cluster)</a:t>
            </a:r>
          </a:p>
          <a:p>
            <a:pPr marL="0" indent="0">
              <a:buNone/>
            </a:pPr>
            <a:r>
              <a:rPr lang="en-US" dirty="0"/>
              <a:t>	Cents </a:t>
            </a:r>
            <a:r>
              <a:rPr lang="en-US" dirty="0">
                <a:sym typeface="Wingdings" panose="05000000000000000000" pitchFamily="2" charset="2"/>
              </a:rPr>
              <a:t> recompute based on </a:t>
            </a:r>
            <a:r>
              <a:rPr lang="en-US" dirty="0" err="1">
                <a:sym typeface="Wingdings" panose="05000000000000000000" pitchFamily="2" charset="2"/>
              </a:rPr>
              <a:t>Sample_cluster</a:t>
            </a:r>
            <a:r>
              <a:rPr lang="en-US" dirty="0">
                <a:sym typeface="Wingdings" panose="05000000000000000000" pitchFamily="2" charset="2"/>
              </a:rPr>
              <a:t> (keep old to loop)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Return </a:t>
            </a:r>
            <a:r>
              <a:rPr lang="en-US" dirty="0" err="1">
                <a:sym typeface="Wingdings" panose="05000000000000000000" pitchFamily="2" charset="2"/>
              </a:rPr>
              <a:t>sample_cluster</a:t>
            </a:r>
            <a:r>
              <a:rPr lang="en-US" dirty="0">
                <a:sym typeface="Wingdings" panose="05000000000000000000" pitchFamily="2" charset="2"/>
              </a:rPr>
              <a:t>, Cents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6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31CA3-4AD3-4195-87F9-ADCA629C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48C4F-61F6-4C32-B10D-605B2929A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What’s going to happen in a variety of edge cases?</a:t>
            </a:r>
          </a:p>
        </p:txBody>
      </p:sp>
    </p:spTree>
    <p:extLst>
      <p:ext uri="{BB962C8B-B14F-4D97-AF65-F5344CB8AC3E}">
        <p14:creationId xmlns:p14="http://schemas.microsoft.com/office/powerpoint/2010/main" val="288204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C1B0-9B27-4FB6-BB72-17145F4D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-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E84DA-DD8E-48BA-9FE7-3926B67E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398" y="1504923"/>
            <a:ext cx="5917205" cy="29920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94A9D6-DD08-B634-F682-537A15AF46AE}"/>
                  </a:ext>
                </a:extLst>
              </p14:cNvPr>
              <p14:cNvContentPartPr/>
              <p14:nvPr/>
            </p14:nvContentPartPr>
            <p14:xfrm>
              <a:off x="2559960" y="1493280"/>
              <a:ext cx="4961520" cy="2446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94A9D6-DD08-B634-F682-537A15AF46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0600" y="1483920"/>
                <a:ext cx="4980240" cy="246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963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3CBD-0A5F-724C-4855-7C18647B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Equations: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https://towardsdatascience.com/the-bellman-equation-59258a0d3fa7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3EBB97E-DDC6-CB93-147D-2098BD5BD1E9}"/>
              </a:ext>
            </a:extLst>
          </p:cNvPr>
          <p:cNvSpPr txBox="1"/>
          <p:nvPr/>
        </p:nvSpPr>
        <p:spPr>
          <a:xfrm>
            <a:off x="4114800" y="2114093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B85933-0BF5-CA9F-23FF-ED255BB326B4}"/>
                  </a:ext>
                </a:extLst>
              </p14:cNvPr>
              <p14:cNvContentPartPr/>
              <p14:nvPr/>
            </p14:nvContentPartPr>
            <p14:xfrm>
              <a:off x="3291120" y="1094400"/>
              <a:ext cx="3791880" cy="93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B85933-0BF5-CA9F-23FF-ED255BB326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1760" y="1085040"/>
                <a:ext cx="381060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45C292-E29D-4841-A289-BC111D106A80}"/>
                  </a:ext>
                </a:extLst>
              </p14:cNvPr>
              <p14:cNvContentPartPr/>
              <p14:nvPr/>
            </p14:nvContentPartPr>
            <p14:xfrm>
              <a:off x="3408840" y="1942560"/>
              <a:ext cx="3744720" cy="18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45C292-E29D-4841-A289-BC111D106A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9480" y="1933200"/>
                <a:ext cx="3763440" cy="2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707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FF04-E2F3-4D53-A36E-38D49029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A3D93-0951-4993-A646-338E1B94C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33" y="1541485"/>
            <a:ext cx="6332934" cy="33281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2694A6-836A-77C5-4225-2200D66D378F}"/>
                  </a:ext>
                </a:extLst>
              </p14:cNvPr>
              <p14:cNvContentPartPr/>
              <p14:nvPr/>
            </p14:nvContentPartPr>
            <p14:xfrm>
              <a:off x="300960" y="1386360"/>
              <a:ext cx="8309160" cy="3651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2694A6-836A-77C5-4225-2200D66D37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600" y="1377000"/>
                <a:ext cx="8327880" cy="36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304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FF04-E2F3-4D53-A36E-38D49029F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D55E4-B0D4-4C7D-9373-51CE5BD6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78" y="1853617"/>
            <a:ext cx="5836444" cy="30160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77A9D5-4761-AEB5-2448-C5897A3AE0FE}"/>
                  </a:ext>
                </a:extLst>
              </p14:cNvPr>
              <p14:cNvContentPartPr/>
              <p14:nvPr/>
            </p14:nvContentPartPr>
            <p14:xfrm>
              <a:off x="2242800" y="2074680"/>
              <a:ext cx="4396320" cy="2216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77A9D5-4761-AEB5-2448-C5897A3AE0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3440" y="2065320"/>
                <a:ext cx="4415040" cy="223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934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250A-3EDB-473F-9E6E-1ED4570D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Sensitive to Initial Centroids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105B-6330-4378-AA69-B2010F3A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 Means can be easily thrown off by outliers or nonlinearities</a:t>
            </a:r>
          </a:p>
          <a:p>
            <a:pPr marL="0" indent="0">
              <a:buNone/>
            </a:pPr>
            <a:r>
              <a:rPr lang="en-US" dirty="0"/>
              <a:t>Can converge to a variety of points</a:t>
            </a:r>
          </a:p>
          <a:p>
            <a:pPr marL="0" indent="0">
              <a:buNone/>
            </a:pPr>
            <a:r>
              <a:rPr lang="en-US" dirty="0"/>
              <a:t>	 - Converging to </a:t>
            </a:r>
            <a:r>
              <a:rPr lang="en-US" i="1" dirty="0"/>
              <a:t>Local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Fix?</a:t>
            </a:r>
          </a:p>
        </p:txBody>
      </p:sp>
    </p:spTree>
    <p:extLst>
      <p:ext uri="{BB962C8B-B14F-4D97-AF65-F5344CB8AC3E}">
        <p14:creationId xmlns:p14="http://schemas.microsoft.com/office/powerpoint/2010/main" val="190750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250A-3EDB-473F-9E6E-1ED4570D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Sensitive to Initial Centroids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105B-6330-4378-AA69-B2010F3A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 Means can be easily thrown off by outliers or nonlinearities</a:t>
            </a:r>
          </a:p>
          <a:p>
            <a:pPr marL="0" indent="0">
              <a:buNone/>
            </a:pPr>
            <a:r>
              <a:rPr lang="en-US" dirty="0"/>
              <a:t>Can converge to a variety of points</a:t>
            </a:r>
          </a:p>
          <a:p>
            <a:pPr marL="0" indent="0">
              <a:buNone/>
            </a:pPr>
            <a:r>
              <a:rPr lang="en-US" dirty="0"/>
              <a:t>	 - Converging to </a:t>
            </a:r>
            <a:r>
              <a:rPr lang="en-US" i="1" dirty="0"/>
              <a:t>Local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Fix?</a:t>
            </a:r>
          </a:p>
          <a:p>
            <a:pPr marL="0" indent="0">
              <a:buNone/>
            </a:pPr>
            <a:r>
              <a:rPr lang="en-US" dirty="0"/>
              <a:t>Run several times (random initialization) and choose best</a:t>
            </a:r>
          </a:p>
        </p:txBody>
      </p:sp>
    </p:spTree>
    <p:extLst>
      <p:ext uri="{BB962C8B-B14F-4D97-AF65-F5344CB8AC3E}">
        <p14:creationId xmlns:p14="http://schemas.microsoft.com/office/powerpoint/2010/main" val="913527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250A-3EDB-473F-9E6E-1ED4570D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Sensitive to Initial Centroids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105B-6330-4378-AA69-B2010F3A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45751"/>
            <a:ext cx="8520600" cy="3416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 Means can be easily thrown off by outliers or nonlinearities</a:t>
            </a:r>
          </a:p>
          <a:p>
            <a:pPr marL="0" indent="0">
              <a:buNone/>
            </a:pPr>
            <a:r>
              <a:rPr lang="en-US" dirty="0"/>
              <a:t>Can converge to a variety of points</a:t>
            </a:r>
          </a:p>
          <a:p>
            <a:pPr marL="0" indent="0">
              <a:buNone/>
            </a:pPr>
            <a:r>
              <a:rPr lang="en-US" dirty="0"/>
              <a:t>	 - Converging to </a:t>
            </a:r>
            <a:r>
              <a:rPr lang="en-US" i="1" dirty="0"/>
              <a:t>Local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Fix?</a:t>
            </a:r>
          </a:p>
          <a:p>
            <a:pPr marL="0" indent="0">
              <a:buNone/>
            </a:pPr>
            <a:r>
              <a:rPr lang="en-US" dirty="0"/>
              <a:t>Run several times (random initialization) and choose best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 Means ++:</a:t>
            </a:r>
          </a:p>
          <a:p>
            <a:pPr marL="0" indent="0">
              <a:buNone/>
            </a:pPr>
            <a:r>
              <a:rPr lang="en-US" dirty="0"/>
              <a:t>Initialize a first centroid at random</a:t>
            </a:r>
          </a:p>
          <a:p>
            <a:pPr marL="0" indent="0">
              <a:buNone/>
            </a:pPr>
            <a:r>
              <a:rPr lang="en-US" dirty="0"/>
              <a:t>For each subsequent centroid</a:t>
            </a:r>
          </a:p>
          <a:p>
            <a:pPr marL="0" indent="0">
              <a:buNone/>
            </a:pPr>
            <a:r>
              <a:rPr lang="en-US" dirty="0"/>
              <a:t>	Weighted random sample inversely proportional to distance to others</a:t>
            </a:r>
          </a:p>
        </p:txBody>
      </p:sp>
    </p:spTree>
    <p:extLst>
      <p:ext uri="{BB962C8B-B14F-4D97-AF65-F5344CB8AC3E}">
        <p14:creationId xmlns:p14="http://schemas.microsoft.com/office/powerpoint/2010/main" val="3258253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95DD-15D3-4D2E-92D8-4E6599F3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- #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14DB8-2BB8-4530-99D9-382FBDAD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5B311-1C06-4692-91A2-D16E79A8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Expectation with 3 clusters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D8C6F6-A698-4815-B2CB-B946A1EB187F}"/>
                  </a:ext>
                </a:extLst>
              </p14:cNvPr>
              <p14:cNvContentPartPr/>
              <p14:nvPr/>
            </p14:nvContentPartPr>
            <p14:xfrm>
              <a:off x="6385320" y="279360"/>
              <a:ext cx="2014920" cy="97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D8C6F6-A698-4815-B2CB-B946A1EB18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5960" y="270000"/>
                <a:ext cx="2033640" cy="9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1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3CBD-0A5F-724C-4855-7C18647B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Equations: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https://towardsdatascience.com/the-bellman-equation-59258a0d3fa7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3EBB97E-DDC6-CB93-147D-2098BD5BD1E9}"/>
              </a:ext>
            </a:extLst>
          </p:cNvPr>
          <p:cNvSpPr txBox="1"/>
          <p:nvPr/>
        </p:nvSpPr>
        <p:spPr>
          <a:xfrm>
            <a:off x="4114800" y="2114093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8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this approach to feed back into your decision policies!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7308"/>
            <a:ext cx="7000875" cy="22217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C58C22-1466-3AC2-4095-D8A5FBB83761}"/>
                  </a:ext>
                </a:extLst>
              </p14:cNvPr>
              <p14:cNvContentPartPr/>
              <p14:nvPr/>
            </p14:nvContentPartPr>
            <p14:xfrm>
              <a:off x="3343320" y="3197520"/>
              <a:ext cx="3873960" cy="155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C58C22-1466-3AC2-4095-D8A5FBB837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3960" y="3188160"/>
                <a:ext cx="3892680" cy="15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FF6807-178A-A8C4-4538-739DDB95D943}"/>
                  </a:ext>
                </a:extLst>
              </p14:cNvPr>
              <p14:cNvContentPartPr/>
              <p14:nvPr/>
            </p14:nvContentPartPr>
            <p14:xfrm>
              <a:off x="4105440" y="1759680"/>
              <a:ext cx="3384000" cy="69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FF6807-178A-A8C4-4538-739DDB95D9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6080" y="1750320"/>
                <a:ext cx="3402720" cy="71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75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4A6273-5E29-78E0-4008-6638E1FB3DA0}"/>
                  </a:ext>
                </a:extLst>
              </p14:cNvPr>
              <p14:cNvContentPartPr/>
              <p14:nvPr/>
            </p14:nvContentPartPr>
            <p14:xfrm>
              <a:off x="4393080" y="1537920"/>
              <a:ext cx="3828960" cy="2964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4A6273-5E29-78E0-4008-6638E1FB3D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3720" y="1528560"/>
                <a:ext cx="3847680" cy="29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125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9D68-76C1-406B-92AF-E61B10DB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7AFB-82FE-4BB7-86BA-948238F27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Dealing with the problem of scale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Choosing our “features” to represent state</a:t>
            </a:r>
          </a:p>
          <a:p>
            <a:pPr marL="0" indent="0">
              <a:buNone/>
            </a:pPr>
            <a:r>
              <a:rPr lang="en-US" dirty="0"/>
              <a:t>	 - easy in games, </a:t>
            </a:r>
            <a:r>
              <a:rPr lang="en-US" i="1" dirty="0"/>
              <a:t>hard</a:t>
            </a:r>
            <a:r>
              <a:rPr lang="en-US" dirty="0"/>
              <a:t> in the real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36333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F656-BA36-4621-A21E-A56411B20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Space Representation -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73EB-EECD-42CC-A37A-A08D47057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20604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4911</TotalTime>
  <Words>1365</Words>
  <Application>Microsoft Office PowerPoint</Application>
  <PresentationFormat>On-screen Show (16:9)</PresentationFormat>
  <Paragraphs>242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Cambria Math</vt:lpstr>
      <vt:lpstr>Arial</vt:lpstr>
      <vt:lpstr>Petrona</vt:lpstr>
      <vt:lpstr>Dosis</vt:lpstr>
      <vt:lpstr>CSCI 5622 Slides</vt:lpstr>
      <vt:lpstr>Monday</vt:lpstr>
      <vt:lpstr>Course Logistics</vt:lpstr>
      <vt:lpstr>Defining Our Problem Space</vt:lpstr>
      <vt:lpstr>Bellman Equations: Value</vt:lpstr>
      <vt:lpstr>Bellman Equations: Q</vt:lpstr>
      <vt:lpstr>Developing Q – Updating Policy</vt:lpstr>
      <vt:lpstr>Developing Q – Monte Carlo</vt:lpstr>
      <vt:lpstr>Problems to Address</vt:lpstr>
      <vt:lpstr>Problem Space Representation - Features</vt:lpstr>
      <vt:lpstr>Problem Space – Video Games</vt:lpstr>
      <vt:lpstr>Problems to Address</vt:lpstr>
      <vt:lpstr>Q – Monte Carlo</vt:lpstr>
      <vt:lpstr>Q – Generalizing?</vt:lpstr>
      <vt:lpstr>Generalization</vt:lpstr>
      <vt:lpstr>Generalization</vt:lpstr>
      <vt:lpstr>Overfitting Solutions - Smoothing</vt:lpstr>
      <vt:lpstr>Updating Q</vt:lpstr>
      <vt:lpstr>Clustering</vt:lpstr>
      <vt:lpstr>Supervised vs. Unsupervised Learning</vt:lpstr>
      <vt:lpstr>Supervised vs. Unsupervised Learning</vt:lpstr>
      <vt:lpstr>Supervised vs. Unsupervised Learning</vt:lpstr>
      <vt:lpstr>Clustering</vt:lpstr>
      <vt:lpstr>Clustering</vt:lpstr>
      <vt:lpstr>Clustering Examples</vt:lpstr>
      <vt:lpstr>Clustering Examples</vt:lpstr>
      <vt:lpstr>Clustering</vt:lpstr>
      <vt:lpstr>Clustering – Examples of Similarity</vt:lpstr>
      <vt:lpstr>Clustering – Examples of Similarity</vt:lpstr>
      <vt:lpstr>Clustering – Examples of Similarity</vt:lpstr>
      <vt:lpstr>Clustering – Examples of Similarity</vt:lpstr>
      <vt:lpstr>Clustering – Examples of Similarity</vt:lpstr>
      <vt:lpstr>Clustering – Similarity Rules</vt:lpstr>
      <vt:lpstr>Clustering – K Means</vt:lpstr>
      <vt:lpstr>Clustering – K Means</vt:lpstr>
      <vt:lpstr>Clustering – K Means</vt:lpstr>
      <vt:lpstr>Clustering – K Means</vt:lpstr>
      <vt:lpstr>Clustering – K Means</vt:lpstr>
      <vt:lpstr>K Means</vt:lpstr>
      <vt:lpstr>K Means - Outliers</vt:lpstr>
      <vt:lpstr>K Means – Outliers</vt:lpstr>
      <vt:lpstr>K Means – Outliers</vt:lpstr>
      <vt:lpstr>K Means – Sensitive to Initial Centroids</vt:lpstr>
      <vt:lpstr>K Means – Sensitive to Initial Centroids</vt:lpstr>
      <vt:lpstr>K Means – Sensitive to Initial Centroids</vt:lpstr>
      <vt:lpstr>K Means - # Clusters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98</cp:revision>
  <dcterms:modified xsi:type="dcterms:W3CDTF">2023-04-11T18:59:53Z</dcterms:modified>
</cp:coreProperties>
</file>